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62" r:id="rId2"/>
    <p:sldId id="264" r:id="rId3"/>
    <p:sldId id="265" r:id="rId4"/>
    <p:sldId id="332" r:id="rId5"/>
    <p:sldId id="333" r:id="rId6"/>
    <p:sldId id="359" r:id="rId7"/>
    <p:sldId id="269" r:id="rId8"/>
    <p:sldId id="268" r:id="rId9"/>
    <p:sldId id="356" r:id="rId10"/>
    <p:sldId id="358" r:id="rId11"/>
    <p:sldId id="360" r:id="rId12"/>
    <p:sldId id="361" r:id="rId13"/>
    <p:sldId id="366" r:id="rId14"/>
    <p:sldId id="367" r:id="rId15"/>
    <p:sldId id="362" r:id="rId16"/>
    <p:sldId id="363" r:id="rId17"/>
    <p:sldId id="364" r:id="rId18"/>
    <p:sldId id="365" r:id="rId19"/>
    <p:sldId id="368" r:id="rId20"/>
    <p:sldId id="310" r:id="rId21"/>
    <p:sldId id="369" r:id="rId22"/>
    <p:sldId id="370" r:id="rId23"/>
    <p:sldId id="371" r:id="rId24"/>
  </p:sldIdLst>
  <p:sldSz cx="12192000" cy="6858000"/>
  <p:notesSz cx="6858000" cy="9144000"/>
  <p:embeddedFontLst>
    <p:embeddedFont>
      <p:font typeface="Elephant" pitchFamily="18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libri Light" pitchFamily="34" charset="0"/>
      <p:regular r:id="rId32"/>
      <p:italic r:id="rId3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43C"/>
    <a:srgbClr val="0F5D0B"/>
    <a:srgbClr val="700000"/>
    <a:srgbClr val="F35F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Ustaški teror i kolaboracija </a:t>
          </a:r>
          <a:r>
            <a:rPr lang="hr-HR" sz="3600" b="0" i="0" dirty="0"/>
            <a:t>– suradnja s okupatorima zemlje – jačali su želju za otporom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Antifašizam</a:t>
          </a:r>
          <a:r>
            <a:rPr lang="hr-HR" sz="3600" b="0" dirty="0">
              <a:solidFill>
                <a:schemeClr val="tx1"/>
              </a:solidFill>
              <a:effectLst/>
            </a:rPr>
            <a:t> – otpor fašizmu</a:t>
          </a:r>
          <a:endParaRPr lang="en-US" sz="36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/>
            <a:t>Drugi svjetski rat potaknuo je organizaciju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oružanih antifašističkih pokreta</a:t>
          </a:r>
          <a:r>
            <a:rPr lang="hr-HR" sz="3600" b="0" i="0" dirty="0"/>
            <a:t> u većini okupiranih zemalja</a:t>
          </a:r>
          <a:endParaRPr lang="en-US" sz="28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79505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Partizanski pokret </a:t>
          </a:r>
          <a:r>
            <a:rPr lang="hr-HR" sz="4400" dirty="0"/>
            <a:t>u Jugoslaviji bio je jedan od najsnažnijih u Europi, pod vodstvom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 Broza Tita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X="9504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Prva partizanska postrojba – Sisački partizanski odred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dirty="0"/>
            <a:t>osnovan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lipnja 1941. godine – Dan antifašističke borbe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U početku se partizani nisu upuštali u veće sukobe – djelovanje su ograničili na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diverzije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r"/>
          <a:r>
            <a:rPr lang="hr-HR" sz="3600" dirty="0"/>
            <a:t>miniranje pruga, mostova itd., napadi na manje neprijateljske jedinice</a:t>
          </a:r>
          <a:endParaRPr lang="en-US" sz="2800" b="0" u="none" baseline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63111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Potkraj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1942. godine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dirty="0"/>
            <a:t>osnovano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AVNOJ</a:t>
          </a:r>
          <a:r>
            <a:rPr lang="hr-HR" sz="4000" b="0" i="0" dirty="0"/>
            <a:t> – vrhovno političko tijelo partizanskog pokreta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0B14D1-942C-4103-A3C3-3F486B2721A3}" type="doc">
      <dgm:prSet loTypeId="urn:microsoft.com/office/officeart/2005/8/layout/radial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0447E485-6FD3-4EA9-8F59-AFF7E51CBA37}">
      <dgm:prSet phldrT="[Tekst]"/>
      <dgm:spPr/>
      <dgm:t>
        <a:bodyPr/>
        <a:lstStyle/>
        <a:p>
          <a:r>
            <a:rPr lang="hr-HR" b="1" dirty="0"/>
            <a:t>AVNOJ</a:t>
          </a:r>
          <a:r>
            <a:rPr lang="hr-HR" dirty="0"/>
            <a:t> </a:t>
          </a:r>
        </a:p>
        <a:p>
          <a:r>
            <a:rPr lang="hr-HR" dirty="0"/>
            <a:t>Antifašističko vijeće narodnog oslobođenja Jugoslavije </a:t>
          </a:r>
        </a:p>
        <a:p>
          <a:r>
            <a:rPr lang="hr-HR" dirty="0"/>
            <a:t>- Tito</a:t>
          </a:r>
        </a:p>
      </dgm:t>
    </dgm:pt>
    <dgm:pt modelId="{9CCD9EF3-0AD5-475E-ADC7-3B62AD5A77D4}" type="parTrans" cxnId="{E0E33851-E276-44C2-BF9F-E2B653C149E7}">
      <dgm:prSet/>
      <dgm:spPr/>
      <dgm:t>
        <a:bodyPr/>
        <a:lstStyle/>
        <a:p>
          <a:endParaRPr lang="hr-HR"/>
        </a:p>
      </dgm:t>
    </dgm:pt>
    <dgm:pt modelId="{EB67CA93-F12D-45A5-A33E-9B832D9B9756}" type="sibTrans" cxnId="{E0E33851-E276-44C2-BF9F-E2B653C149E7}">
      <dgm:prSet/>
      <dgm:spPr/>
      <dgm:t>
        <a:bodyPr/>
        <a:lstStyle/>
        <a:p>
          <a:endParaRPr lang="hr-HR"/>
        </a:p>
      </dgm:t>
    </dgm:pt>
    <dgm:pt modelId="{7C00CBE1-793E-4670-A403-FC3A000DC1F8}">
      <dgm:prSet phldrT="[Tekst]" custT="1"/>
      <dgm:spPr/>
      <dgm:t>
        <a:bodyPr/>
        <a:lstStyle/>
        <a:p>
          <a:r>
            <a:rPr lang="hr-HR" sz="2400" b="1" dirty="0"/>
            <a:t>ZAVNOH</a:t>
          </a:r>
        </a:p>
        <a:p>
          <a:r>
            <a:rPr lang="hr-HR" sz="2400" dirty="0"/>
            <a:t>Zemaljsko antifašističko vijeće narodnog oslobođenja Hrvatske</a:t>
          </a:r>
        </a:p>
        <a:p>
          <a:r>
            <a:rPr lang="hr-HR" sz="2400" dirty="0"/>
            <a:t>-Vladimir Nazor</a:t>
          </a:r>
        </a:p>
      </dgm:t>
    </dgm:pt>
    <dgm:pt modelId="{9C971F6B-942D-4726-9A13-3D19AFD289B7}" type="parTrans" cxnId="{BBFC27E7-FC21-460A-9B0C-E46B3CAF60FA}">
      <dgm:prSet/>
      <dgm:spPr/>
      <dgm:t>
        <a:bodyPr/>
        <a:lstStyle/>
        <a:p>
          <a:endParaRPr lang="hr-HR"/>
        </a:p>
      </dgm:t>
    </dgm:pt>
    <dgm:pt modelId="{486F5BA1-5A9F-42EC-82C2-A503011AB6DF}" type="sibTrans" cxnId="{BBFC27E7-FC21-460A-9B0C-E46B3CAF60FA}">
      <dgm:prSet/>
      <dgm:spPr/>
      <dgm:t>
        <a:bodyPr/>
        <a:lstStyle/>
        <a:p>
          <a:endParaRPr lang="hr-HR"/>
        </a:p>
      </dgm:t>
    </dgm:pt>
    <dgm:pt modelId="{52E1D420-FEAD-4ADB-9664-5148E8C9A30B}" type="pres">
      <dgm:prSet presAssocID="{D20B14D1-942C-4103-A3C3-3F486B2721A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F05CF73-8685-440C-8A76-20465F8B67AA}" type="pres">
      <dgm:prSet presAssocID="{D20B14D1-942C-4103-A3C3-3F486B2721A3}" presName="radial" presStyleCnt="0">
        <dgm:presLayoutVars>
          <dgm:animLvl val="ctr"/>
        </dgm:presLayoutVars>
      </dgm:prSet>
      <dgm:spPr/>
    </dgm:pt>
    <dgm:pt modelId="{0AA38F87-C819-4DB2-B322-E730D4C8A9C1}" type="pres">
      <dgm:prSet presAssocID="{0447E485-6FD3-4EA9-8F59-AFF7E51CBA37}" presName="centerShape" presStyleLbl="vennNode1" presStyleIdx="0" presStyleCnt="2" custScaleX="132571" custScaleY="127711" custLinFactNeighborX="-11027" custLinFactNeighborY="-1795"/>
      <dgm:spPr/>
      <dgm:t>
        <a:bodyPr/>
        <a:lstStyle/>
        <a:p>
          <a:endParaRPr lang="hr-HR"/>
        </a:p>
      </dgm:t>
    </dgm:pt>
    <dgm:pt modelId="{B7361B5A-9CD1-4583-817E-401D02167C33}" type="pres">
      <dgm:prSet presAssocID="{7C00CBE1-793E-4670-A403-FC3A000DC1F8}" presName="node" presStyleLbl="vennNode1" presStyleIdx="1" presStyleCnt="2" custScaleX="225859" custScaleY="217368" custRadScaleRad="136776" custRadScaleInc="29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1CE1BA7-E434-42E1-BE46-0C9FF4EE62D6}" type="presOf" srcId="{7C00CBE1-793E-4670-A403-FC3A000DC1F8}" destId="{B7361B5A-9CD1-4583-817E-401D02167C33}" srcOrd="0" destOrd="0" presId="urn:microsoft.com/office/officeart/2005/8/layout/radial3"/>
    <dgm:cxn modelId="{BBFC27E7-FC21-460A-9B0C-E46B3CAF60FA}" srcId="{0447E485-6FD3-4EA9-8F59-AFF7E51CBA37}" destId="{7C00CBE1-793E-4670-A403-FC3A000DC1F8}" srcOrd="0" destOrd="0" parTransId="{9C971F6B-942D-4726-9A13-3D19AFD289B7}" sibTransId="{486F5BA1-5A9F-42EC-82C2-A503011AB6DF}"/>
    <dgm:cxn modelId="{C0D40E06-7353-46B8-8694-3F2970F51F7F}" type="presOf" srcId="{D20B14D1-942C-4103-A3C3-3F486B2721A3}" destId="{52E1D420-FEAD-4ADB-9664-5148E8C9A30B}" srcOrd="0" destOrd="0" presId="urn:microsoft.com/office/officeart/2005/8/layout/radial3"/>
    <dgm:cxn modelId="{E0E33851-E276-44C2-BF9F-E2B653C149E7}" srcId="{D20B14D1-942C-4103-A3C3-3F486B2721A3}" destId="{0447E485-6FD3-4EA9-8F59-AFF7E51CBA37}" srcOrd="0" destOrd="0" parTransId="{9CCD9EF3-0AD5-475E-ADC7-3B62AD5A77D4}" sibTransId="{EB67CA93-F12D-45A5-A33E-9B832D9B9756}"/>
    <dgm:cxn modelId="{7E6FFDD7-E899-4D71-89FC-3E7B85133F0E}" type="presOf" srcId="{0447E485-6FD3-4EA9-8F59-AFF7E51CBA37}" destId="{0AA38F87-C819-4DB2-B322-E730D4C8A9C1}" srcOrd="0" destOrd="0" presId="urn:microsoft.com/office/officeart/2005/8/layout/radial3"/>
    <dgm:cxn modelId="{26F22DD4-756A-4A93-B34E-372FC0A997EB}" type="presParOf" srcId="{52E1D420-FEAD-4ADB-9664-5148E8C9A30B}" destId="{EF05CF73-8685-440C-8A76-20465F8B67AA}" srcOrd="0" destOrd="0" presId="urn:microsoft.com/office/officeart/2005/8/layout/radial3"/>
    <dgm:cxn modelId="{C842A3F1-4476-4390-90BF-DE6C6626B0FF}" type="presParOf" srcId="{EF05CF73-8685-440C-8A76-20465F8B67AA}" destId="{0AA38F87-C819-4DB2-B322-E730D4C8A9C1}" srcOrd="0" destOrd="0" presId="urn:microsoft.com/office/officeart/2005/8/layout/radial3"/>
    <dgm:cxn modelId="{481119F7-29BA-4087-BCD3-3361887A02AA}" type="presParOf" srcId="{EF05CF73-8685-440C-8A76-20465F8B67AA}" destId="{B7361B5A-9CD1-4583-817E-401D02167C33}" srcOrd="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U Jajcu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29. studenog 1943. godine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dirty="0"/>
            <a:t>održano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Drugo zasjedanje AVNOJ-a</a:t>
          </a:r>
          <a:r>
            <a:rPr lang="hr-HR" sz="4000" b="1" i="0" dirty="0"/>
            <a:t> </a:t>
          </a:r>
          <a:r>
            <a:rPr lang="hr-HR" sz="4000" b="0" i="0" dirty="0"/>
            <a:t>– proglašen vrhovnim zakonodavnim tijelom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100098" custLinFactNeighborX="-607" custLinFactNeighborY="-634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0B14D1-942C-4103-A3C3-3F486B2721A3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0447E485-6FD3-4EA9-8F59-AFF7E51CBA37}">
      <dgm:prSet phldrT="[Tekst]"/>
      <dgm:spPr/>
      <dgm:t>
        <a:bodyPr/>
        <a:lstStyle/>
        <a:p>
          <a:r>
            <a:rPr lang="hr-HR" b="1" dirty="0"/>
            <a:t>AVNOJ</a:t>
          </a:r>
          <a:r>
            <a:rPr lang="hr-HR" dirty="0"/>
            <a:t> </a:t>
          </a:r>
        </a:p>
        <a:p>
          <a:r>
            <a:rPr lang="hr-HR" dirty="0"/>
            <a:t>Antifašističko vijeće narodnog oslobođenja Jugoslavije </a:t>
          </a:r>
        </a:p>
        <a:p>
          <a:r>
            <a:rPr lang="hr-HR" dirty="0" smtClean="0"/>
            <a:t>- Tito</a:t>
          </a:r>
          <a:endParaRPr lang="hr-HR" dirty="0"/>
        </a:p>
      </dgm:t>
    </dgm:pt>
    <dgm:pt modelId="{9CCD9EF3-0AD5-475E-ADC7-3B62AD5A77D4}" type="parTrans" cxnId="{E0E33851-E276-44C2-BF9F-E2B653C149E7}">
      <dgm:prSet/>
      <dgm:spPr/>
      <dgm:t>
        <a:bodyPr/>
        <a:lstStyle/>
        <a:p>
          <a:endParaRPr lang="hr-HR"/>
        </a:p>
      </dgm:t>
    </dgm:pt>
    <dgm:pt modelId="{EB67CA93-F12D-45A5-A33E-9B832D9B9756}" type="sibTrans" cxnId="{E0E33851-E276-44C2-BF9F-E2B653C149E7}">
      <dgm:prSet/>
      <dgm:spPr/>
      <dgm:t>
        <a:bodyPr/>
        <a:lstStyle/>
        <a:p>
          <a:endParaRPr lang="hr-HR"/>
        </a:p>
      </dgm:t>
    </dgm:pt>
    <dgm:pt modelId="{7C00CBE1-793E-4670-A403-FC3A000DC1F8}">
      <dgm:prSet phldrT="[Tekst]"/>
      <dgm:spPr/>
      <dgm:t>
        <a:bodyPr/>
        <a:lstStyle/>
        <a:p>
          <a:r>
            <a:rPr lang="hr-HR" b="1" dirty="0"/>
            <a:t>ZAVNOH</a:t>
          </a:r>
        </a:p>
        <a:p>
          <a:r>
            <a:rPr lang="hr-HR" dirty="0"/>
            <a:t>Zemaljsko antifašističko vijeće narodnog oslobođenja Hrvatske</a:t>
          </a:r>
        </a:p>
        <a:p>
          <a:r>
            <a:rPr lang="hr-HR" dirty="0" smtClean="0"/>
            <a:t>- Vladimir </a:t>
          </a:r>
          <a:r>
            <a:rPr lang="hr-HR" dirty="0"/>
            <a:t>Nazor</a:t>
          </a:r>
        </a:p>
      </dgm:t>
    </dgm:pt>
    <dgm:pt modelId="{9C971F6B-942D-4726-9A13-3D19AFD289B7}" type="parTrans" cxnId="{BBFC27E7-FC21-460A-9B0C-E46B3CAF60FA}">
      <dgm:prSet/>
      <dgm:spPr/>
      <dgm:t>
        <a:bodyPr/>
        <a:lstStyle/>
        <a:p>
          <a:endParaRPr lang="hr-HR"/>
        </a:p>
      </dgm:t>
    </dgm:pt>
    <dgm:pt modelId="{486F5BA1-5A9F-42EC-82C2-A503011AB6DF}" type="sibTrans" cxnId="{BBFC27E7-FC21-460A-9B0C-E46B3CAF60FA}">
      <dgm:prSet/>
      <dgm:spPr/>
      <dgm:t>
        <a:bodyPr/>
        <a:lstStyle/>
        <a:p>
          <a:endParaRPr lang="hr-HR"/>
        </a:p>
      </dgm:t>
    </dgm:pt>
    <dgm:pt modelId="{52E1D420-FEAD-4ADB-9664-5148E8C9A30B}" type="pres">
      <dgm:prSet presAssocID="{D20B14D1-942C-4103-A3C3-3F486B2721A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F05CF73-8685-440C-8A76-20465F8B67AA}" type="pres">
      <dgm:prSet presAssocID="{D20B14D1-942C-4103-A3C3-3F486B2721A3}" presName="radial" presStyleCnt="0">
        <dgm:presLayoutVars>
          <dgm:animLvl val="ctr"/>
        </dgm:presLayoutVars>
      </dgm:prSet>
      <dgm:spPr/>
    </dgm:pt>
    <dgm:pt modelId="{0AA38F87-C819-4DB2-B322-E730D4C8A9C1}" type="pres">
      <dgm:prSet presAssocID="{0447E485-6FD3-4EA9-8F59-AFF7E51CBA37}" presName="centerShape" presStyleLbl="vennNode1" presStyleIdx="0" presStyleCnt="2" custScaleX="113802" custScaleY="110816" custLinFactNeighborX="-11027" custLinFactNeighborY="-1795"/>
      <dgm:spPr/>
      <dgm:t>
        <a:bodyPr/>
        <a:lstStyle/>
        <a:p>
          <a:endParaRPr lang="hr-HR"/>
        </a:p>
      </dgm:t>
    </dgm:pt>
    <dgm:pt modelId="{B7361B5A-9CD1-4583-817E-401D02167C33}" type="pres">
      <dgm:prSet presAssocID="{7C00CBE1-793E-4670-A403-FC3A000DC1F8}" presName="node" presStyleLbl="vennNode1" presStyleIdx="1" presStyleCnt="2" custScaleX="186391" custScaleY="164942" custRadScaleRad="112097" custRadScaleInc="28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1CE1BA7-E434-42E1-BE46-0C9FF4EE62D6}" type="presOf" srcId="{7C00CBE1-793E-4670-A403-FC3A000DC1F8}" destId="{B7361B5A-9CD1-4583-817E-401D02167C33}" srcOrd="0" destOrd="0" presId="urn:microsoft.com/office/officeart/2005/8/layout/radial3"/>
    <dgm:cxn modelId="{BBFC27E7-FC21-460A-9B0C-E46B3CAF60FA}" srcId="{0447E485-6FD3-4EA9-8F59-AFF7E51CBA37}" destId="{7C00CBE1-793E-4670-A403-FC3A000DC1F8}" srcOrd="0" destOrd="0" parTransId="{9C971F6B-942D-4726-9A13-3D19AFD289B7}" sibTransId="{486F5BA1-5A9F-42EC-82C2-A503011AB6DF}"/>
    <dgm:cxn modelId="{C0D40E06-7353-46B8-8694-3F2970F51F7F}" type="presOf" srcId="{D20B14D1-942C-4103-A3C3-3F486B2721A3}" destId="{52E1D420-FEAD-4ADB-9664-5148E8C9A30B}" srcOrd="0" destOrd="0" presId="urn:microsoft.com/office/officeart/2005/8/layout/radial3"/>
    <dgm:cxn modelId="{E0E33851-E276-44C2-BF9F-E2B653C149E7}" srcId="{D20B14D1-942C-4103-A3C3-3F486B2721A3}" destId="{0447E485-6FD3-4EA9-8F59-AFF7E51CBA37}" srcOrd="0" destOrd="0" parTransId="{9CCD9EF3-0AD5-475E-ADC7-3B62AD5A77D4}" sibTransId="{EB67CA93-F12D-45A5-A33E-9B832D9B9756}"/>
    <dgm:cxn modelId="{7E6FFDD7-E899-4D71-89FC-3E7B85133F0E}" type="presOf" srcId="{0447E485-6FD3-4EA9-8F59-AFF7E51CBA37}" destId="{0AA38F87-C819-4DB2-B322-E730D4C8A9C1}" srcOrd="0" destOrd="0" presId="urn:microsoft.com/office/officeart/2005/8/layout/radial3"/>
    <dgm:cxn modelId="{26F22DD4-756A-4A93-B34E-372FC0A997EB}" type="presParOf" srcId="{52E1D420-FEAD-4ADB-9664-5148E8C9A30B}" destId="{EF05CF73-8685-440C-8A76-20465F8B67AA}" srcOrd="0" destOrd="0" presId="urn:microsoft.com/office/officeart/2005/8/layout/radial3"/>
    <dgm:cxn modelId="{C842A3F1-4476-4390-90BF-DE6C6626B0FF}" type="presParOf" srcId="{EF05CF73-8685-440C-8A76-20465F8B67AA}" destId="{0AA38F87-C819-4DB2-B322-E730D4C8A9C1}" srcOrd="0" destOrd="0" presId="urn:microsoft.com/office/officeart/2005/8/layout/radial3"/>
    <dgm:cxn modelId="{481119F7-29BA-4087-BCD3-3361887A02AA}" type="presParOf" srcId="{EF05CF73-8685-440C-8A76-20465F8B67AA}" destId="{B7361B5A-9CD1-4583-817E-401D02167C33}" srcOrd="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56"/>
          <a:ext cx="603315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56"/>
          <a:ext cx="6033154" cy="177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Ustaški teror i kolaboracija </a:t>
          </a:r>
          <a:r>
            <a:rPr lang="hr-HR" sz="3600" b="0" i="0" kern="1200" dirty="0"/>
            <a:t>– suradnja s okupatorima zemlje – jačali su želju za otporom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56"/>
        <a:ext cx="6033154" cy="1777421"/>
      </dsp:txXfrm>
    </dsp:sp>
    <dsp:sp modelId="{7317DC83-5D0F-4AF5-8294-174F8E848FB5}">
      <dsp:nvSpPr>
        <dsp:cNvPr id="0" name=""/>
        <dsp:cNvSpPr/>
      </dsp:nvSpPr>
      <dsp:spPr>
        <a:xfrm>
          <a:off x="0" y="1779877"/>
          <a:ext cx="603315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779877"/>
          <a:ext cx="6033154" cy="1413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Antifašizam</a:t>
          </a:r>
          <a:r>
            <a:rPr lang="hr-HR" sz="3600" b="0" kern="1200" dirty="0">
              <a:solidFill>
                <a:schemeClr val="tx1"/>
              </a:solidFill>
              <a:effectLst/>
            </a:rPr>
            <a:t> – otpor fašizmu</a:t>
          </a:r>
          <a:endParaRPr lang="en-US" sz="3600" b="0" kern="1200" dirty="0">
            <a:solidFill>
              <a:schemeClr val="tx1"/>
            </a:solidFill>
            <a:effectLst/>
          </a:endParaRPr>
        </a:p>
      </dsp:txBody>
      <dsp:txXfrm>
        <a:off x="0" y="1779877"/>
        <a:ext cx="6033154" cy="1413138"/>
      </dsp:txXfrm>
    </dsp:sp>
    <dsp:sp modelId="{98F156EA-2CE7-4F60-899F-EF1013A0AFB5}">
      <dsp:nvSpPr>
        <dsp:cNvPr id="0" name=""/>
        <dsp:cNvSpPr/>
      </dsp:nvSpPr>
      <dsp:spPr>
        <a:xfrm>
          <a:off x="0" y="3193016"/>
          <a:ext cx="603315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193016"/>
          <a:ext cx="6033154" cy="177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Drugi svjetski rat potaknuo je organizaciju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oružanih antifašističkih pokreta</a:t>
          </a:r>
          <a:r>
            <a:rPr lang="hr-HR" sz="3600" b="0" i="0" kern="1200" dirty="0"/>
            <a:t> u većini okupiranih zemalja</a:t>
          </a:r>
          <a:endParaRPr lang="en-US" sz="2800" b="0" u="none" kern="1200" baseline="0" dirty="0">
            <a:solidFill>
              <a:schemeClr val="tx1"/>
            </a:solidFill>
            <a:effectLst/>
          </a:endParaRPr>
        </a:p>
      </dsp:txBody>
      <dsp:txXfrm>
        <a:off x="0" y="3193016"/>
        <a:ext cx="6033154" cy="177742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577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300993" cy="4972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Partizanski pokret </a:t>
          </a:r>
          <a:r>
            <a:rPr lang="hr-HR" sz="4400" kern="1200" dirty="0"/>
            <a:t>u Jugoslaviji bio je jedan od najsnažnijih u Europi, pod vodstvom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 Broza Tita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300993" cy="49728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209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209"/>
          <a:ext cx="11331019" cy="1889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Prva partizanska postrojba – Sisački partizanski odred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kern="1200" dirty="0"/>
            <a:t>osnovan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lipnja 1941. godine – Dan antifašističke borbe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09"/>
        <a:ext cx="11331019" cy="1889116"/>
      </dsp:txXfrm>
    </dsp:sp>
    <dsp:sp modelId="{7317DC83-5D0F-4AF5-8294-174F8E848FB5}">
      <dsp:nvSpPr>
        <dsp:cNvPr id="0" name=""/>
        <dsp:cNvSpPr/>
      </dsp:nvSpPr>
      <dsp:spPr>
        <a:xfrm>
          <a:off x="0" y="1890326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890326"/>
          <a:ext cx="11331019" cy="1889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 početku se partizani nisu upuštali u veće sukobe – djelovanje su ograničili na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diverzije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90326"/>
        <a:ext cx="11331019" cy="1889116"/>
      </dsp:txXfrm>
    </dsp:sp>
    <dsp:sp modelId="{98F156EA-2CE7-4F60-899F-EF1013A0AFB5}">
      <dsp:nvSpPr>
        <dsp:cNvPr id="0" name=""/>
        <dsp:cNvSpPr/>
      </dsp:nvSpPr>
      <dsp:spPr>
        <a:xfrm>
          <a:off x="0" y="377944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779443"/>
          <a:ext cx="11331019" cy="119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miniranje pruga, mostova itd., napadi na manje neprijateljske jedinice</a:t>
          </a:r>
          <a:endParaRPr lang="en-US" sz="2800" b="0" u="none" kern="1200" baseline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0" y="3779443"/>
        <a:ext cx="11331019" cy="11922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2461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246179" cy="148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Potkraj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1942. godine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kern="1200" dirty="0"/>
            <a:t>osnovano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AVNOJ</a:t>
          </a:r>
          <a:r>
            <a:rPr lang="hr-HR" sz="4000" b="0" i="0" kern="1200" dirty="0"/>
            <a:t> – vrhovno političko tijelo partizanskog pokreta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246179" cy="148943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A38F87-C819-4DB2-B322-E730D4C8A9C1}">
      <dsp:nvSpPr>
        <dsp:cNvPr id="0" name=""/>
        <dsp:cNvSpPr/>
      </dsp:nvSpPr>
      <dsp:spPr>
        <a:xfrm>
          <a:off x="2390418" y="113117"/>
          <a:ext cx="3894168" cy="375141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/>
            <a:t>AVNOJ</a:t>
          </a:r>
          <a:r>
            <a:rPr lang="hr-HR" sz="2700" kern="1200" dirty="0"/>
            <a:t>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Antifašističko vijeće narodnog oslobođenja Jugoslavije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- Tito</a:t>
          </a:r>
        </a:p>
      </dsp:txBody>
      <dsp:txXfrm>
        <a:off x="2390418" y="113117"/>
        <a:ext cx="3894168" cy="3751410"/>
      </dsp:txXfrm>
    </dsp:sp>
    <dsp:sp modelId="{B7361B5A-9CD1-4583-817E-401D02167C33}">
      <dsp:nvSpPr>
        <dsp:cNvPr id="0" name=""/>
        <dsp:cNvSpPr/>
      </dsp:nvSpPr>
      <dsp:spPr>
        <a:xfrm>
          <a:off x="5712496" y="508916"/>
          <a:ext cx="3317215" cy="3192507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/>
            <a:t>ZAVNOH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Zemaljsko antifašističko vijeće narodnog oslobođenja Hrvatske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-Vladimir Nazor</a:t>
          </a:r>
        </a:p>
      </dsp:txBody>
      <dsp:txXfrm>
        <a:off x="5712496" y="508916"/>
        <a:ext cx="3317215" cy="319250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726"/>
          <a:ext cx="112461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235196" cy="148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 Jajcu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29. studenog 1943. godine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kern="1200" dirty="0"/>
            <a:t>održano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Drugo zasjedanje AVNOJ-a</a:t>
          </a:r>
          <a:r>
            <a:rPr lang="hr-HR" sz="4000" b="1" i="0" kern="1200" dirty="0"/>
            <a:t> </a:t>
          </a:r>
          <a:r>
            <a:rPr lang="hr-HR" sz="4000" b="0" i="0" kern="1200" dirty="0"/>
            <a:t>– proglašen vrhovnim zakonodavnim tijelom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235196" cy="148798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A38F87-C819-4DB2-B322-E730D4C8A9C1}">
      <dsp:nvSpPr>
        <dsp:cNvPr id="0" name=""/>
        <dsp:cNvSpPr/>
      </dsp:nvSpPr>
      <dsp:spPr>
        <a:xfrm>
          <a:off x="1753297" y="330389"/>
          <a:ext cx="3057224" cy="297700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dirty="0"/>
            <a:t>AVNOJ</a:t>
          </a:r>
          <a:r>
            <a:rPr lang="hr-HR" sz="2100" kern="1200" dirty="0"/>
            <a:t>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/>
            <a:t>Antifašističko vijeće narodnog oslobođenja Jugoslavije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- Tito</a:t>
          </a:r>
          <a:endParaRPr lang="hr-HR" sz="2100" kern="1200" dirty="0"/>
        </a:p>
      </dsp:txBody>
      <dsp:txXfrm>
        <a:off x="1753297" y="330389"/>
        <a:ext cx="3057224" cy="2977006"/>
      </dsp:txXfrm>
    </dsp:sp>
    <dsp:sp modelId="{B7361B5A-9CD1-4583-817E-401D02167C33}">
      <dsp:nvSpPr>
        <dsp:cNvPr id="0" name=""/>
        <dsp:cNvSpPr/>
      </dsp:nvSpPr>
      <dsp:spPr>
        <a:xfrm>
          <a:off x="4373426" y="809033"/>
          <a:ext cx="2503642" cy="2215535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kern="1200" dirty="0"/>
            <a:t>ZAVNOH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/>
            <a:t>Zemaljsko antifašističko vijeće narodnog oslobođenja Hrvatske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- Vladimir </a:t>
          </a:r>
          <a:r>
            <a:rPr lang="hr-HR" sz="1500" kern="1200" dirty="0"/>
            <a:t>Nazor</a:t>
          </a:r>
        </a:p>
      </dsp:txBody>
      <dsp:txXfrm>
        <a:off x="4373426" y="809033"/>
        <a:ext cx="2503642" cy="2215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hr/resource/14063217/povijest/pokreti-otpora-partizanski-pokre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Pokreti otpora: partizanski pokret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44821C34-7180-4121-B5E5-E0769DDA1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43" y="1263192"/>
            <a:ext cx="4808505" cy="559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16060B9-B747-4994-8C86-D54FE41BA56F}"/>
              </a:ext>
            </a:extLst>
          </p:cNvPr>
          <p:cNvSpPr/>
          <p:nvPr/>
        </p:nvSpPr>
        <p:spPr>
          <a:xfrm>
            <a:off x="6096000" y="4779389"/>
            <a:ext cx="5175315" cy="1833514"/>
          </a:xfrm>
          <a:custGeom>
            <a:avLst/>
            <a:gdLst>
              <a:gd name="connsiteX0" fmla="*/ 5175315 w 5175315"/>
              <a:gd name="connsiteY0" fmla="*/ 114595 h 1833514"/>
              <a:gd name="connsiteX1" fmla="*/ 5060720 w 5175315"/>
              <a:gd name="connsiteY1" fmla="*/ 229190 h 1833514"/>
              <a:gd name="connsiteX2" fmla="*/ 5060720 w 5175315"/>
              <a:gd name="connsiteY2" fmla="*/ 114595 h 1833514"/>
              <a:gd name="connsiteX3" fmla="*/ 5003423 w 5175315"/>
              <a:gd name="connsiteY3" fmla="*/ 171892 h 1833514"/>
              <a:gd name="connsiteX4" fmla="*/ 4946126 w 5175315"/>
              <a:gd name="connsiteY4" fmla="*/ 114595 h 1833514"/>
              <a:gd name="connsiteX5" fmla="*/ 4946126 w 5175315"/>
              <a:gd name="connsiteY5" fmla="*/ 229189 h 1833514"/>
              <a:gd name="connsiteX6" fmla="*/ 4400853 w 5175315"/>
              <a:gd name="connsiteY6" fmla="*/ 229189 h 1833514"/>
              <a:gd name="connsiteX7" fmla="*/ 3710635 w 5175315"/>
              <a:gd name="connsiteY7" fmla="*/ 229189 h 1833514"/>
              <a:gd name="connsiteX8" fmla="*/ 3165362 w 5175315"/>
              <a:gd name="connsiteY8" fmla="*/ 229189 h 1833514"/>
              <a:gd name="connsiteX9" fmla="*/ 2475143 w 5175315"/>
              <a:gd name="connsiteY9" fmla="*/ 229189 h 1833514"/>
              <a:gd name="connsiteX10" fmla="*/ 1688294 w 5175315"/>
              <a:gd name="connsiteY10" fmla="*/ 229189 h 1833514"/>
              <a:gd name="connsiteX11" fmla="*/ 998075 w 5175315"/>
              <a:gd name="connsiteY11" fmla="*/ 229189 h 1833514"/>
              <a:gd name="connsiteX12" fmla="*/ 114595 w 5175315"/>
              <a:gd name="connsiteY12" fmla="*/ 229189 h 1833514"/>
              <a:gd name="connsiteX13" fmla="*/ 0 w 5175315"/>
              <a:gd name="connsiteY13" fmla="*/ 343784 h 1833514"/>
              <a:gd name="connsiteX14" fmla="*/ 0 w 5175315"/>
              <a:gd name="connsiteY14" fmla="*/ 990097 h 1833514"/>
              <a:gd name="connsiteX15" fmla="*/ 0 w 5175315"/>
              <a:gd name="connsiteY15" fmla="*/ 1718919 h 1833514"/>
              <a:gd name="connsiteX16" fmla="*/ 114595 w 5175315"/>
              <a:gd name="connsiteY16" fmla="*/ 1833514 h 1833514"/>
              <a:gd name="connsiteX17" fmla="*/ 229190 w 5175315"/>
              <a:gd name="connsiteY17" fmla="*/ 1718919 h 1833514"/>
              <a:gd name="connsiteX18" fmla="*/ 229189 w 5175315"/>
              <a:gd name="connsiteY18" fmla="*/ 1604325 h 1833514"/>
              <a:gd name="connsiteX19" fmla="*/ 822777 w 5175315"/>
              <a:gd name="connsiteY19" fmla="*/ 1604325 h 1833514"/>
              <a:gd name="connsiteX20" fmla="*/ 1464680 w 5175315"/>
              <a:gd name="connsiteY20" fmla="*/ 1604325 h 1833514"/>
              <a:gd name="connsiteX21" fmla="*/ 2058269 w 5175315"/>
              <a:gd name="connsiteY21" fmla="*/ 1604325 h 1833514"/>
              <a:gd name="connsiteX22" fmla="*/ 2748487 w 5175315"/>
              <a:gd name="connsiteY22" fmla="*/ 1604325 h 1833514"/>
              <a:gd name="connsiteX23" fmla="*/ 3293760 w 5175315"/>
              <a:gd name="connsiteY23" fmla="*/ 1604325 h 1833514"/>
              <a:gd name="connsiteX24" fmla="*/ 4080609 w 5175315"/>
              <a:gd name="connsiteY24" fmla="*/ 1604325 h 1833514"/>
              <a:gd name="connsiteX25" fmla="*/ 5060720 w 5175315"/>
              <a:gd name="connsiteY25" fmla="*/ 1604325 h 1833514"/>
              <a:gd name="connsiteX26" fmla="*/ 5175315 w 5175315"/>
              <a:gd name="connsiteY26" fmla="*/ 1489730 h 1833514"/>
              <a:gd name="connsiteX27" fmla="*/ 5175315 w 5175315"/>
              <a:gd name="connsiteY27" fmla="*/ 815914 h 1833514"/>
              <a:gd name="connsiteX28" fmla="*/ 5175315 w 5175315"/>
              <a:gd name="connsiteY28" fmla="*/ 114595 h 1833514"/>
              <a:gd name="connsiteX29" fmla="*/ 114595 w 5175315"/>
              <a:gd name="connsiteY29" fmla="*/ 458379 h 1833514"/>
              <a:gd name="connsiteX30" fmla="*/ 229190 w 5175315"/>
              <a:gd name="connsiteY30" fmla="*/ 343784 h 1833514"/>
              <a:gd name="connsiteX31" fmla="*/ 171893 w 5175315"/>
              <a:gd name="connsiteY31" fmla="*/ 286487 h 1833514"/>
              <a:gd name="connsiteX32" fmla="*/ 114596 w 5175315"/>
              <a:gd name="connsiteY32" fmla="*/ 343784 h 1833514"/>
              <a:gd name="connsiteX33" fmla="*/ 114595 w 5175315"/>
              <a:gd name="connsiteY33" fmla="*/ 458379 h 1833514"/>
              <a:gd name="connsiteX0" fmla="*/ 114595 w 5175315"/>
              <a:gd name="connsiteY0" fmla="*/ 458379 h 1833514"/>
              <a:gd name="connsiteX1" fmla="*/ 229190 w 5175315"/>
              <a:gd name="connsiteY1" fmla="*/ 343784 h 1833514"/>
              <a:gd name="connsiteX2" fmla="*/ 171893 w 5175315"/>
              <a:gd name="connsiteY2" fmla="*/ 286487 h 1833514"/>
              <a:gd name="connsiteX3" fmla="*/ 114596 w 5175315"/>
              <a:gd name="connsiteY3" fmla="*/ 343784 h 1833514"/>
              <a:gd name="connsiteX4" fmla="*/ 114595 w 5175315"/>
              <a:gd name="connsiteY4" fmla="*/ 458379 h 1833514"/>
              <a:gd name="connsiteX5" fmla="*/ 5060720 w 5175315"/>
              <a:gd name="connsiteY5" fmla="*/ 229189 h 1833514"/>
              <a:gd name="connsiteX6" fmla="*/ 5175315 w 5175315"/>
              <a:gd name="connsiteY6" fmla="*/ 114594 h 1833514"/>
              <a:gd name="connsiteX7" fmla="*/ 5060720 w 5175315"/>
              <a:gd name="connsiteY7" fmla="*/ -1 h 1833514"/>
              <a:gd name="connsiteX8" fmla="*/ 4946125 w 5175315"/>
              <a:gd name="connsiteY8" fmla="*/ 114594 h 1833514"/>
              <a:gd name="connsiteX9" fmla="*/ 5003422 w 5175315"/>
              <a:gd name="connsiteY9" fmla="*/ 171891 h 1833514"/>
              <a:gd name="connsiteX10" fmla="*/ 5060719 w 5175315"/>
              <a:gd name="connsiteY10" fmla="*/ 114594 h 1833514"/>
              <a:gd name="connsiteX11" fmla="*/ 5060720 w 5175315"/>
              <a:gd name="connsiteY11" fmla="*/ 229189 h 1833514"/>
              <a:gd name="connsiteX0" fmla="*/ 0 w 5175315"/>
              <a:gd name="connsiteY0" fmla="*/ 343784 h 1833514"/>
              <a:gd name="connsiteX1" fmla="*/ 114595 w 5175315"/>
              <a:gd name="connsiteY1" fmla="*/ 229189 h 1833514"/>
              <a:gd name="connsiteX2" fmla="*/ 756498 w 5175315"/>
              <a:gd name="connsiteY2" fmla="*/ 229189 h 1833514"/>
              <a:gd name="connsiteX3" fmla="*/ 1350086 w 5175315"/>
              <a:gd name="connsiteY3" fmla="*/ 229189 h 1833514"/>
              <a:gd name="connsiteX4" fmla="*/ 1895359 w 5175315"/>
              <a:gd name="connsiteY4" fmla="*/ 229189 h 1833514"/>
              <a:gd name="connsiteX5" fmla="*/ 2682209 w 5175315"/>
              <a:gd name="connsiteY5" fmla="*/ 229189 h 1833514"/>
              <a:gd name="connsiteX6" fmla="*/ 3420743 w 5175315"/>
              <a:gd name="connsiteY6" fmla="*/ 229189 h 1833514"/>
              <a:gd name="connsiteX7" fmla="*/ 4062646 w 5175315"/>
              <a:gd name="connsiteY7" fmla="*/ 229189 h 1833514"/>
              <a:gd name="connsiteX8" fmla="*/ 4946126 w 5175315"/>
              <a:gd name="connsiteY8" fmla="*/ 229189 h 1833514"/>
              <a:gd name="connsiteX9" fmla="*/ 4946126 w 5175315"/>
              <a:gd name="connsiteY9" fmla="*/ 114595 h 1833514"/>
              <a:gd name="connsiteX10" fmla="*/ 5060721 w 5175315"/>
              <a:gd name="connsiteY10" fmla="*/ 0 h 1833514"/>
              <a:gd name="connsiteX11" fmla="*/ 5175316 w 5175315"/>
              <a:gd name="connsiteY11" fmla="*/ 114595 h 1833514"/>
              <a:gd name="connsiteX12" fmla="*/ 5175315 w 5175315"/>
              <a:gd name="connsiteY12" fmla="*/ 1489730 h 1833514"/>
              <a:gd name="connsiteX13" fmla="*/ 5060720 w 5175315"/>
              <a:gd name="connsiteY13" fmla="*/ 1604325 h 1833514"/>
              <a:gd name="connsiteX14" fmla="*/ 4273871 w 5175315"/>
              <a:gd name="connsiteY14" fmla="*/ 1604325 h 1833514"/>
              <a:gd name="connsiteX15" fmla="*/ 3487021 w 5175315"/>
              <a:gd name="connsiteY15" fmla="*/ 1604325 h 1833514"/>
              <a:gd name="connsiteX16" fmla="*/ 2941749 w 5175315"/>
              <a:gd name="connsiteY16" fmla="*/ 1604325 h 1833514"/>
              <a:gd name="connsiteX17" fmla="*/ 2203215 w 5175315"/>
              <a:gd name="connsiteY17" fmla="*/ 1604325 h 1833514"/>
              <a:gd name="connsiteX18" fmla="*/ 1657942 w 5175315"/>
              <a:gd name="connsiteY18" fmla="*/ 1604325 h 1833514"/>
              <a:gd name="connsiteX19" fmla="*/ 1064354 w 5175315"/>
              <a:gd name="connsiteY19" fmla="*/ 1604325 h 1833514"/>
              <a:gd name="connsiteX20" fmla="*/ 229189 w 5175315"/>
              <a:gd name="connsiteY20" fmla="*/ 1604325 h 1833514"/>
              <a:gd name="connsiteX21" fmla="*/ 229189 w 5175315"/>
              <a:gd name="connsiteY21" fmla="*/ 1718919 h 1833514"/>
              <a:gd name="connsiteX22" fmla="*/ 114594 w 5175315"/>
              <a:gd name="connsiteY22" fmla="*/ 1833514 h 1833514"/>
              <a:gd name="connsiteX23" fmla="*/ -1 w 5175315"/>
              <a:gd name="connsiteY23" fmla="*/ 1718919 h 1833514"/>
              <a:gd name="connsiteX24" fmla="*/ 0 w 5175315"/>
              <a:gd name="connsiteY24" fmla="*/ 343784 h 1833514"/>
              <a:gd name="connsiteX25" fmla="*/ 4946126 w 5175315"/>
              <a:gd name="connsiteY25" fmla="*/ 229189 h 1833514"/>
              <a:gd name="connsiteX26" fmla="*/ 5060720 w 5175315"/>
              <a:gd name="connsiteY26" fmla="*/ 229189 h 1833514"/>
              <a:gd name="connsiteX27" fmla="*/ 5175315 w 5175315"/>
              <a:gd name="connsiteY27" fmla="*/ 114594 h 1833514"/>
              <a:gd name="connsiteX28" fmla="*/ 5060720 w 5175315"/>
              <a:gd name="connsiteY28" fmla="*/ 229189 h 1833514"/>
              <a:gd name="connsiteX29" fmla="*/ 5060720 w 5175315"/>
              <a:gd name="connsiteY29" fmla="*/ 114595 h 1833514"/>
              <a:gd name="connsiteX30" fmla="*/ 5003423 w 5175315"/>
              <a:gd name="connsiteY30" fmla="*/ 171892 h 1833514"/>
              <a:gd name="connsiteX31" fmla="*/ 4946126 w 5175315"/>
              <a:gd name="connsiteY31" fmla="*/ 114595 h 1833514"/>
              <a:gd name="connsiteX32" fmla="*/ 114595 w 5175315"/>
              <a:gd name="connsiteY32" fmla="*/ 458379 h 1833514"/>
              <a:gd name="connsiteX33" fmla="*/ 114595 w 5175315"/>
              <a:gd name="connsiteY33" fmla="*/ 343784 h 1833514"/>
              <a:gd name="connsiteX34" fmla="*/ 171892 w 5175315"/>
              <a:gd name="connsiteY34" fmla="*/ 286487 h 1833514"/>
              <a:gd name="connsiteX35" fmla="*/ 229189 w 5175315"/>
              <a:gd name="connsiteY35" fmla="*/ 343784 h 1833514"/>
              <a:gd name="connsiteX36" fmla="*/ 114594 w 5175315"/>
              <a:gd name="connsiteY36" fmla="*/ 458379 h 1833514"/>
              <a:gd name="connsiteX37" fmla="*/ -1 w 5175315"/>
              <a:gd name="connsiteY37" fmla="*/ 343784 h 1833514"/>
              <a:gd name="connsiteX38" fmla="*/ 229189 w 5175315"/>
              <a:gd name="connsiteY38" fmla="*/ 343784 h 1833514"/>
              <a:gd name="connsiteX39" fmla="*/ 229189 w 5175315"/>
              <a:gd name="connsiteY39" fmla="*/ 999265 h 1833514"/>
              <a:gd name="connsiteX40" fmla="*/ 229189 w 5175315"/>
              <a:gd name="connsiteY40" fmla="*/ 1604325 h 183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75315" h="1833514" stroke="0" extrusionOk="0">
                <a:moveTo>
                  <a:pt x="5175315" y="114595"/>
                </a:moveTo>
                <a:cubicBezTo>
                  <a:pt x="5140858" y="153454"/>
                  <a:pt x="5114711" y="170806"/>
                  <a:pt x="5060720" y="229190"/>
                </a:cubicBezTo>
                <a:cubicBezTo>
                  <a:pt x="5055397" y="195811"/>
                  <a:pt x="5065655" y="152370"/>
                  <a:pt x="5060720" y="114595"/>
                </a:cubicBezTo>
                <a:cubicBezTo>
                  <a:pt x="5062941" y="149074"/>
                  <a:pt x="5034023" y="173806"/>
                  <a:pt x="5003423" y="171892"/>
                </a:cubicBezTo>
                <a:cubicBezTo>
                  <a:pt x="4972515" y="173345"/>
                  <a:pt x="4940157" y="146574"/>
                  <a:pt x="4946126" y="114595"/>
                </a:cubicBezTo>
                <a:cubicBezTo>
                  <a:pt x="4949729" y="164290"/>
                  <a:pt x="4947447" y="187039"/>
                  <a:pt x="4946126" y="229189"/>
                </a:cubicBezTo>
                <a:cubicBezTo>
                  <a:pt x="4810575" y="218856"/>
                  <a:pt x="4665827" y="202468"/>
                  <a:pt x="4400853" y="229189"/>
                </a:cubicBezTo>
                <a:cubicBezTo>
                  <a:pt x="4135879" y="255910"/>
                  <a:pt x="3934465" y="199403"/>
                  <a:pt x="3710635" y="229189"/>
                </a:cubicBezTo>
                <a:cubicBezTo>
                  <a:pt x="3486805" y="258975"/>
                  <a:pt x="3355548" y="222015"/>
                  <a:pt x="3165362" y="229189"/>
                </a:cubicBezTo>
                <a:cubicBezTo>
                  <a:pt x="2975176" y="236363"/>
                  <a:pt x="2658918" y="232623"/>
                  <a:pt x="2475143" y="229189"/>
                </a:cubicBezTo>
                <a:cubicBezTo>
                  <a:pt x="2291368" y="225755"/>
                  <a:pt x="1920274" y="268181"/>
                  <a:pt x="1688294" y="229189"/>
                </a:cubicBezTo>
                <a:cubicBezTo>
                  <a:pt x="1456314" y="190197"/>
                  <a:pt x="1146969" y="219523"/>
                  <a:pt x="998075" y="229189"/>
                </a:cubicBezTo>
                <a:cubicBezTo>
                  <a:pt x="849181" y="238855"/>
                  <a:pt x="303057" y="249348"/>
                  <a:pt x="114595" y="229189"/>
                </a:cubicBezTo>
                <a:cubicBezTo>
                  <a:pt x="62232" y="224162"/>
                  <a:pt x="-6969" y="281612"/>
                  <a:pt x="0" y="343784"/>
                </a:cubicBezTo>
                <a:cubicBezTo>
                  <a:pt x="21061" y="519596"/>
                  <a:pt x="1980" y="679678"/>
                  <a:pt x="0" y="990097"/>
                </a:cubicBezTo>
                <a:cubicBezTo>
                  <a:pt x="-1980" y="1300516"/>
                  <a:pt x="34373" y="1471564"/>
                  <a:pt x="0" y="1718919"/>
                </a:cubicBezTo>
                <a:cubicBezTo>
                  <a:pt x="13374" y="1788791"/>
                  <a:pt x="39773" y="1839394"/>
                  <a:pt x="114595" y="1833514"/>
                </a:cubicBezTo>
                <a:cubicBezTo>
                  <a:pt x="174449" y="1838640"/>
                  <a:pt x="229841" y="1778427"/>
                  <a:pt x="229190" y="1718919"/>
                </a:cubicBezTo>
                <a:cubicBezTo>
                  <a:pt x="230797" y="1684691"/>
                  <a:pt x="231353" y="1644028"/>
                  <a:pt x="229189" y="1604325"/>
                </a:cubicBezTo>
                <a:cubicBezTo>
                  <a:pt x="458226" y="1596429"/>
                  <a:pt x="530952" y="1603675"/>
                  <a:pt x="822777" y="1604325"/>
                </a:cubicBezTo>
                <a:cubicBezTo>
                  <a:pt x="1114602" y="1604975"/>
                  <a:pt x="1234206" y="1622944"/>
                  <a:pt x="1464680" y="1604325"/>
                </a:cubicBezTo>
                <a:cubicBezTo>
                  <a:pt x="1695154" y="1585706"/>
                  <a:pt x="1799240" y="1601802"/>
                  <a:pt x="2058269" y="1604325"/>
                </a:cubicBezTo>
                <a:cubicBezTo>
                  <a:pt x="2317298" y="1606848"/>
                  <a:pt x="2408887" y="1609492"/>
                  <a:pt x="2748487" y="1604325"/>
                </a:cubicBezTo>
                <a:cubicBezTo>
                  <a:pt x="3088087" y="1599158"/>
                  <a:pt x="3032684" y="1603904"/>
                  <a:pt x="3293760" y="1604325"/>
                </a:cubicBezTo>
                <a:cubicBezTo>
                  <a:pt x="3554836" y="1604746"/>
                  <a:pt x="3823335" y="1566822"/>
                  <a:pt x="4080609" y="1604325"/>
                </a:cubicBezTo>
                <a:cubicBezTo>
                  <a:pt x="4337883" y="1641828"/>
                  <a:pt x="4792364" y="1592639"/>
                  <a:pt x="5060720" y="1604325"/>
                </a:cubicBezTo>
                <a:cubicBezTo>
                  <a:pt x="5110741" y="1605325"/>
                  <a:pt x="5176569" y="1552285"/>
                  <a:pt x="5175315" y="1489730"/>
                </a:cubicBezTo>
                <a:cubicBezTo>
                  <a:pt x="5161464" y="1173617"/>
                  <a:pt x="5185492" y="1058112"/>
                  <a:pt x="5175315" y="815914"/>
                </a:cubicBezTo>
                <a:cubicBezTo>
                  <a:pt x="5165138" y="573716"/>
                  <a:pt x="5199844" y="408132"/>
                  <a:pt x="5175315" y="114595"/>
                </a:cubicBezTo>
                <a:close/>
                <a:moveTo>
                  <a:pt x="114595" y="458379"/>
                </a:moveTo>
                <a:cubicBezTo>
                  <a:pt x="166269" y="447905"/>
                  <a:pt x="236255" y="404681"/>
                  <a:pt x="229190" y="343784"/>
                </a:cubicBezTo>
                <a:cubicBezTo>
                  <a:pt x="230316" y="313729"/>
                  <a:pt x="203847" y="287275"/>
                  <a:pt x="171893" y="286487"/>
                </a:cubicBezTo>
                <a:cubicBezTo>
                  <a:pt x="138396" y="282855"/>
                  <a:pt x="111845" y="314471"/>
                  <a:pt x="114596" y="343784"/>
                </a:cubicBezTo>
                <a:cubicBezTo>
                  <a:pt x="115579" y="376259"/>
                  <a:pt x="108076" y="416227"/>
                  <a:pt x="114595" y="458379"/>
                </a:cubicBezTo>
                <a:close/>
              </a:path>
              <a:path w="5175315" h="1833514" fill="darkenLess" stroke="0" extrusionOk="0">
                <a:moveTo>
                  <a:pt x="114595" y="458379"/>
                </a:moveTo>
                <a:cubicBezTo>
                  <a:pt x="175565" y="458234"/>
                  <a:pt x="227527" y="403933"/>
                  <a:pt x="229190" y="343784"/>
                </a:cubicBezTo>
                <a:cubicBezTo>
                  <a:pt x="230622" y="313030"/>
                  <a:pt x="204269" y="285460"/>
                  <a:pt x="171893" y="286487"/>
                </a:cubicBezTo>
                <a:cubicBezTo>
                  <a:pt x="132882" y="285756"/>
                  <a:pt x="115806" y="315871"/>
                  <a:pt x="114596" y="343784"/>
                </a:cubicBezTo>
                <a:cubicBezTo>
                  <a:pt x="120037" y="379784"/>
                  <a:pt x="118720" y="419383"/>
                  <a:pt x="114595" y="458379"/>
                </a:cubicBezTo>
                <a:close/>
                <a:moveTo>
                  <a:pt x="5060720" y="229189"/>
                </a:moveTo>
                <a:cubicBezTo>
                  <a:pt x="5119876" y="219109"/>
                  <a:pt x="5176461" y="176571"/>
                  <a:pt x="5175315" y="114594"/>
                </a:cubicBezTo>
                <a:cubicBezTo>
                  <a:pt x="5180880" y="45669"/>
                  <a:pt x="5119761" y="11021"/>
                  <a:pt x="5060720" y="-1"/>
                </a:cubicBezTo>
                <a:cubicBezTo>
                  <a:pt x="4997892" y="-3088"/>
                  <a:pt x="4935279" y="54719"/>
                  <a:pt x="4946125" y="114594"/>
                </a:cubicBezTo>
                <a:cubicBezTo>
                  <a:pt x="4945016" y="145436"/>
                  <a:pt x="4972691" y="173729"/>
                  <a:pt x="5003422" y="171891"/>
                </a:cubicBezTo>
                <a:cubicBezTo>
                  <a:pt x="5034979" y="172834"/>
                  <a:pt x="5058070" y="144486"/>
                  <a:pt x="5060719" y="114594"/>
                </a:cubicBezTo>
                <a:cubicBezTo>
                  <a:pt x="5062125" y="159328"/>
                  <a:pt x="5054158" y="193362"/>
                  <a:pt x="5060720" y="229189"/>
                </a:cubicBezTo>
                <a:close/>
              </a:path>
              <a:path w="5175315" h="1833514" fill="none" extrusionOk="0">
                <a:moveTo>
                  <a:pt x="0" y="343784"/>
                </a:moveTo>
                <a:cubicBezTo>
                  <a:pt x="-3626" y="281016"/>
                  <a:pt x="48098" y="229720"/>
                  <a:pt x="114595" y="229189"/>
                </a:cubicBezTo>
                <a:cubicBezTo>
                  <a:pt x="352914" y="247167"/>
                  <a:pt x="551545" y="222726"/>
                  <a:pt x="756498" y="229189"/>
                </a:cubicBezTo>
                <a:cubicBezTo>
                  <a:pt x="961451" y="235652"/>
                  <a:pt x="1141220" y="233932"/>
                  <a:pt x="1350086" y="229189"/>
                </a:cubicBezTo>
                <a:cubicBezTo>
                  <a:pt x="1558952" y="224446"/>
                  <a:pt x="1649433" y="254211"/>
                  <a:pt x="1895359" y="229189"/>
                </a:cubicBezTo>
                <a:cubicBezTo>
                  <a:pt x="2141285" y="204167"/>
                  <a:pt x="2321121" y="251091"/>
                  <a:pt x="2682209" y="229189"/>
                </a:cubicBezTo>
                <a:cubicBezTo>
                  <a:pt x="3043297" y="207288"/>
                  <a:pt x="3104885" y="199877"/>
                  <a:pt x="3420743" y="229189"/>
                </a:cubicBezTo>
                <a:cubicBezTo>
                  <a:pt x="3736601" y="258501"/>
                  <a:pt x="3832862" y="233855"/>
                  <a:pt x="4062646" y="229189"/>
                </a:cubicBezTo>
                <a:cubicBezTo>
                  <a:pt x="4292430" y="224523"/>
                  <a:pt x="4595240" y="241557"/>
                  <a:pt x="4946126" y="229189"/>
                </a:cubicBezTo>
                <a:cubicBezTo>
                  <a:pt x="4941829" y="203126"/>
                  <a:pt x="4941026" y="169369"/>
                  <a:pt x="4946126" y="114595"/>
                </a:cubicBezTo>
                <a:cubicBezTo>
                  <a:pt x="4943461" y="57294"/>
                  <a:pt x="4998380" y="5914"/>
                  <a:pt x="5060721" y="0"/>
                </a:cubicBezTo>
                <a:cubicBezTo>
                  <a:pt x="5133148" y="-159"/>
                  <a:pt x="5173292" y="54958"/>
                  <a:pt x="5175316" y="114595"/>
                </a:cubicBezTo>
                <a:cubicBezTo>
                  <a:pt x="5094237" y="576132"/>
                  <a:pt x="5189089" y="1047575"/>
                  <a:pt x="5175315" y="1489730"/>
                </a:cubicBezTo>
                <a:cubicBezTo>
                  <a:pt x="5164598" y="1557484"/>
                  <a:pt x="5112466" y="1595389"/>
                  <a:pt x="5060720" y="1604325"/>
                </a:cubicBezTo>
                <a:cubicBezTo>
                  <a:pt x="4894333" y="1574130"/>
                  <a:pt x="4476085" y="1590192"/>
                  <a:pt x="4273871" y="1604325"/>
                </a:cubicBezTo>
                <a:cubicBezTo>
                  <a:pt x="4071657" y="1618458"/>
                  <a:pt x="3662418" y="1590765"/>
                  <a:pt x="3487021" y="1604325"/>
                </a:cubicBezTo>
                <a:cubicBezTo>
                  <a:pt x="3311624" y="1617886"/>
                  <a:pt x="3161139" y="1621050"/>
                  <a:pt x="2941749" y="1604325"/>
                </a:cubicBezTo>
                <a:cubicBezTo>
                  <a:pt x="2722359" y="1587600"/>
                  <a:pt x="2428864" y="1635936"/>
                  <a:pt x="2203215" y="1604325"/>
                </a:cubicBezTo>
                <a:cubicBezTo>
                  <a:pt x="1977566" y="1572714"/>
                  <a:pt x="1790529" y="1623449"/>
                  <a:pt x="1657942" y="1604325"/>
                </a:cubicBezTo>
                <a:cubicBezTo>
                  <a:pt x="1525355" y="1585201"/>
                  <a:pt x="1246036" y="1622592"/>
                  <a:pt x="1064354" y="1604325"/>
                </a:cubicBezTo>
                <a:cubicBezTo>
                  <a:pt x="882672" y="1586058"/>
                  <a:pt x="442602" y="1593644"/>
                  <a:pt x="229189" y="1604325"/>
                </a:cubicBezTo>
                <a:cubicBezTo>
                  <a:pt x="232969" y="1655051"/>
                  <a:pt x="226592" y="1664921"/>
                  <a:pt x="229189" y="1718919"/>
                </a:cubicBezTo>
                <a:cubicBezTo>
                  <a:pt x="236610" y="1770785"/>
                  <a:pt x="176170" y="1835694"/>
                  <a:pt x="114594" y="1833514"/>
                </a:cubicBezTo>
                <a:cubicBezTo>
                  <a:pt x="54547" y="1834695"/>
                  <a:pt x="-2681" y="1784584"/>
                  <a:pt x="-1" y="1718919"/>
                </a:cubicBezTo>
                <a:cubicBezTo>
                  <a:pt x="-10010" y="1190520"/>
                  <a:pt x="11160" y="863831"/>
                  <a:pt x="0" y="343784"/>
                </a:cubicBezTo>
                <a:close/>
                <a:moveTo>
                  <a:pt x="4946126" y="229189"/>
                </a:moveTo>
                <a:cubicBezTo>
                  <a:pt x="5002756" y="233071"/>
                  <a:pt x="5017673" y="231187"/>
                  <a:pt x="5060720" y="229189"/>
                </a:cubicBezTo>
                <a:cubicBezTo>
                  <a:pt x="5122982" y="217327"/>
                  <a:pt x="5177106" y="182166"/>
                  <a:pt x="5175315" y="114594"/>
                </a:cubicBezTo>
                <a:moveTo>
                  <a:pt x="5060720" y="229189"/>
                </a:moveTo>
                <a:cubicBezTo>
                  <a:pt x="5060098" y="172524"/>
                  <a:pt x="5058722" y="168924"/>
                  <a:pt x="5060720" y="114595"/>
                </a:cubicBezTo>
                <a:cubicBezTo>
                  <a:pt x="5062136" y="143694"/>
                  <a:pt x="5035674" y="170891"/>
                  <a:pt x="5003423" y="171892"/>
                </a:cubicBezTo>
                <a:cubicBezTo>
                  <a:pt x="4966938" y="170546"/>
                  <a:pt x="4945017" y="142084"/>
                  <a:pt x="4946126" y="114595"/>
                </a:cubicBezTo>
                <a:moveTo>
                  <a:pt x="114595" y="458379"/>
                </a:moveTo>
                <a:cubicBezTo>
                  <a:pt x="111789" y="433948"/>
                  <a:pt x="117215" y="368128"/>
                  <a:pt x="114595" y="343784"/>
                </a:cubicBezTo>
                <a:cubicBezTo>
                  <a:pt x="111887" y="314326"/>
                  <a:pt x="135337" y="280876"/>
                  <a:pt x="171892" y="286487"/>
                </a:cubicBezTo>
                <a:cubicBezTo>
                  <a:pt x="204692" y="289475"/>
                  <a:pt x="237079" y="311968"/>
                  <a:pt x="229189" y="343784"/>
                </a:cubicBezTo>
                <a:cubicBezTo>
                  <a:pt x="236569" y="410972"/>
                  <a:pt x="174919" y="462908"/>
                  <a:pt x="114594" y="458379"/>
                </a:cubicBezTo>
                <a:cubicBezTo>
                  <a:pt x="46451" y="467685"/>
                  <a:pt x="-2128" y="404252"/>
                  <a:pt x="-1" y="343784"/>
                </a:cubicBezTo>
                <a:moveTo>
                  <a:pt x="229189" y="343784"/>
                </a:moveTo>
                <a:cubicBezTo>
                  <a:pt x="219038" y="609171"/>
                  <a:pt x="232700" y="799325"/>
                  <a:pt x="229189" y="999265"/>
                </a:cubicBezTo>
                <a:cubicBezTo>
                  <a:pt x="225678" y="1199205"/>
                  <a:pt x="215591" y="1465106"/>
                  <a:pt x="229189" y="1604325"/>
                </a:cubicBezTo>
              </a:path>
              <a:path w="5175315" h="1833514" fill="none" stroke="0" extrusionOk="0">
                <a:moveTo>
                  <a:pt x="0" y="343784"/>
                </a:moveTo>
                <a:cubicBezTo>
                  <a:pt x="6020" y="293699"/>
                  <a:pt x="66073" y="232196"/>
                  <a:pt x="114595" y="229189"/>
                </a:cubicBezTo>
                <a:cubicBezTo>
                  <a:pt x="364720" y="249551"/>
                  <a:pt x="606191" y="197946"/>
                  <a:pt x="901444" y="229189"/>
                </a:cubicBezTo>
                <a:cubicBezTo>
                  <a:pt x="1196697" y="260432"/>
                  <a:pt x="1340197" y="215485"/>
                  <a:pt x="1591663" y="229189"/>
                </a:cubicBezTo>
                <a:cubicBezTo>
                  <a:pt x="1843129" y="242893"/>
                  <a:pt x="1982360" y="238733"/>
                  <a:pt x="2136936" y="229189"/>
                </a:cubicBezTo>
                <a:cubicBezTo>
                  <a:pt x="2291512" y="219645"/>
                  <a:pt x="2565927" y="260957"/>
                  <a:pt x="2778839" y="229189"/>
                </a:cubicBezTo>
                <a:cubicBezTo>
                  <a:pt x="2991751" y="197421"/>
                  <a:pt x="3339212" y="258518"/>
                  <a:pt x="3517373" y="229189"/>
                </a:cubicBezTo>
                <a:cubicBezTo>
                  <a:pt x="3695534" y="199860"/>
                  <a:pt x="4002689" y="224995"/>
                  <a:pt x="4255907" y="229189"/>
                </a:cubicBezTo>
                <a:cubicBezTo>
                  <a:pt x="4509125" y="233383"/>
                  <a:pt x="4648686" y="239938"/>
                  <a:pt x="4946126" y="229189"/>
                </a:cubicBezTo>
                <a:cubicBezTo>
                  <a:pt x="4948868" y="174973"/>
                  <a:pt x="4941161" y="164669"/>
                  <a:pt x="4946126" y="114595"/>
                </a:cubicBezTo>
                <a:cubicBezTo>
                  <a:pt x="4957147" y="44137"/>
                  <a:pt x="5000681" y="-831"/>
                  <a:pt x="5060721" y="0"/>
                </a:cubicBezTo>
                <a:cubicBezTo>
                  <a:pt x="5119433" y="-578"/>
                  <a:pt x="5172550" y="66199"/>
                  <a:pt x="5175316" y="114595"/>
                </a:cubicBezTo>
                <a:cubicBezTo>
                  <a:pt x="5212135" y="572176"/>
                  <a:pt x="5270695" y="1068368"/>
                  <a:pt x="5175315" y="1489730"/>
                </a:cubicBezTo>
                <a:cubicBezTo>
                  <a:pt x="5188009" y="1552887"/>
                  <a:pt x="5110694" y="1601653"/>
                  <a:pt x="5060720" y="1604325"/>
                </a:cubicBezTo>
                <a:cubicBezTo>
                  <a:pt x="4817928" y="1577214"/>
                  <a:pt x="4771109" y="1580081"/>
                  <a:pt x="4515447" y="1604325"/>
                </a:cubicBezTo>
                <a:cubicBezTo>
                  <a:pt x="4259785" y="1628569"/>
                  <a:pt x="4059857" y="1576611"/>
                  <a:pt x="3873544" y="1604325"/>
                </a:cubicBezTo>
                <a:cubicBezTo>
                  <a:pt x="3687231" y="1632039"/>
                  <a:pt x="3455459" y="1619418"/>
                  <a:pt x="3328271" y="1604325"/>
                </a:cubicBezTo>
                <a:cubicBezTo>
                  <a:pt x="3201083" y="1589232"/>
                  <a:pt x="2881409" y="1633413"/>
                  <a:pt x="2589737" y="1604325"/>
                </a:cubicBezTo>
                <a:cubicBezTo>
                  <a:pt x="2298065" y="1575237"/>
                  <a:pt x="2194920" y="1595665"/>
                  <a:pt x="2044464" y="1604325"/>
                </a:cubicBezTo>
                <a:cubicBezTo>
                  <a:pt x="1894008" y="1612985"/>
                  <a:pt x="1420753" y="1608953"/>
                  <a:pt x="1257615" y="1604325"/>
                </a:cubicBezTo>
                <a:cubicBezTo>
                  <a:pt x="1094477" y="1599697"/>
                  <a:pt x="655427" y="1590981"/>
                  <a:pt x="229189" y="1604325"/>
                </a:cubicBezTo>
                <a:cubicBezTo>
                  <a:pt x="228992" y="1644966"/>
                  <a:pt x="228318" y="1674676"/>
                  <a:pt x="229189" y="1718919"/>
                </a:cubicBezTo>
                <a:cubicBezTo>
                  <a:pt x="239213" y="1782531"/>
                  <a:pt x="188321" y="1823566"/>
                  <a:pt x="114594" y="1833514"/>
                </a:cubicBezTo>
                <a:cubicBezTo>
                  <a:pt x="55244" y="1839149"/>
                  <a:pt x="7358" y="1781241"/>
                  <a:pt x="-1" y="1718919"/>
                </a:cubicBezTo>
                <a:cubicBezTo>
                  <a:pt x="71616" y="1173874"/>
                  <a:pt x="45911" y="821519"/>
                  <a:pt x="0" y="343784"/>
                </a:cubicBezTo>
                <a:close/>
                <a:moveTo>
                  <a:pt x="4946126" y="229189"/>
                </a:moveTo>
                <a:cubicBezTo>
                  <a:pt x="4972129" y="228079"/>
                  <a:pt x="5012083" y="230348"/>
                  <a:pt x="5060720" y="229189"/>
                </a:cubicBezTo>
                <a:cubicBezTo>
                  <a:pt x="5126168" y="228915"/>
                  <a:pt x="5180623" y="187188"/>
                  <a:pt x="5175315" y="114594"/>
                </a:cubicBezTo>
                <a:moveTo>
                  <a:pt x="5060720" y="229189"/>
                </a:moveTo>
                <a:cubicBezTo>
                  <a:pt x="5057740" y="187037"/>
                  <a:pt x="5064718" y="156718"/>
                  <a:pt x="5060720" y="114595"/>
                </a:cubicBezTo>
                <a:cubicBezTo>
                  <a:pt x="5062816" y="144919"/>
                  <a:pt x="5033791" y="172113"/>
                  <a:pt x="5003423" y="171892"/>
                </a:cubicBezTo>
                <a:cubicBezTo>
                  <a:pt x="4972744" y="171284"/>
                  <a:pt x="4949886" y="141100"/>
                  <a:pt x="4946126" y="114595"/>
                </a:cubicBezTo>
                <a:moveTo>
                  <a:pt x="114595" y="458379"/>
                </a:moveTo>
                <a:cubicBezTo>
                  <a:pt x="110479" y="420742"/>
                  <a:pt x="110685" y="382383"/>
                  <a:pt x="114595" y="343784"/>
                </a:cubicBezTo>
                <a:cubicBezTo>
                  <a:pt x="115067" y="312957"/>
                  <a:pt x="143403" y="280602"/>
                  <a:pt x="171892" y="286487"/>
                </a:cubicBezTo>
                <a:cubicBezTo>
                  <a:pt x="203906" y="285352"/>
                  <a:pt x="236248" y="315706"/>
                  <a:pt x="229189" y="343784"/>
                </a:cubicBezTo>
                <a:cubicBezTo>
                  <a:pt x="230505" y="406365"/>
                  <a:pt x="164955" y="457876"/>
                  <a:pt x="114594" y="458379"/>
                </a:cubicBezTo>
                <a:cubicBezTo>
                  <a:pt x="62317" y="464739"/>
                  <a:pt x="2300" y="404363"/>
                  <a:pt x="-1" y="343784"/>
                </a:cubicBezTo>
                <a:moveTo>
                  <a:pt x="229189" y="343784"/>
                </a:moveTo>
                <a:cubicBezTo>
                  <a:pt x="246645" y="555873"/>
                  <a:pt x="231235" y="830940"/>
                  <a:pt x="229189" y="986660"/>
                </a:cubicBezTo>
                <a:cubicBezTo>
                  <a:pt x="227143" y="1142380"/>
                  <a:pt x="232911" y="1450959"/>
                  <a:pt x="229189" y="1604325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800" b="1" i="0" dirty="0">
                <a:solidFill>
                  <a:schemeClr val="tx1"/>
                </a:solidFill>
                <a:effectLst/>
              </a:rPr>
              <a:t>Diverzija na pruzi Rijeka </a:t>
            </a:r>
            <a:r>
              <a:rPr lang="pl-PL" sz="2800" b="1" i="0" dirty="0" smtClean="0">
                <a:solidFill>
                  <a:schemeClr val="tx1"/>
                </a:solidFill>
                <a:effectLst/>
              </a:rPr>
              <a:t>– Zagreb</a:t>
            </a:r>
            <a:r>
              <a:rPr lang="pl-PL" sz="2800" b="1" i="0" dirty="0">
                <a:solidFill>
                  <a:schemeClr val="tx1"/>
                </a:solidFill>
                <a:effectLst/>
              </a:rPr>
              <a:t>, 1941. godine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14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473" y="1536569"/>
          <a:ext cx="11246179" cy="1489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xmlns="" id="{A9082C64-4723-4AC8-A191-C5556503C5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31369456"/>
              </p:ext>
            </p:extLst>
          </p:nvPr>
        </p:nvGraphicFramePr>
        <p:xfrm>
          <a:off x="-1759672" y="2884598"/>
          <a:ext cx="11139341" cy="4114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Pravokutnik: savinuti kut 1">
            <a:extLst>
              <a:ext uri="{FF2B5EF4-FFF2-40B4-BE49-F238E27FC236}">
                <a16:creationId xmlns:a16="http://schemas.microsoft.com/office/drawing/2014/main" xmlns="" id="{5A50F335-01F6-47F1-A78C-99878FC79D5E}"/>
              </a:ext>
            </a:extLst>
          </p:cNvPr>
          <p:cNvSpPr/>
          <p:nvPr/>
        </p:nvSpPr>
        <p:spPr>
          <a:xfrm rot="262252">
            <a:off x="8107053" y="3164006"/>
            <a:ext cx="3723588" cy="2674856"/>
          </a:xfrm>
          <a:custGeom>
            <a:avLst/>
            <a:gdLst>
              <a:gd name="connsiteX0" fmla="*/ 0 w 3723588"/>
              <a:gd name="connsiteY0" fmla="*/ 0 h 2674856"/>
              <a:gd name="connsiteX1" fmla="*/ 695070 w 3723588"/>
              <a:gd name="connsiteY1" fmla="*/ 0 h 2674856"/>
              <a:gd name="connsiteX2" fmla="*/ 1390140 w 3723588"/>
              <a:gd name="connsiteY2" fmla="*/ 0 h 2674856"/>
              <a:gd name="connsiteX3" fmla="*/ 1973502 w 3723588"/>
              <a:gd name="connsiteY3" fmla="*/ 0 h 2674856"/>
              <a:gd name="connsiteX4" fmla="*/ 2482392 w 3723588"/>
              <a:gd name="connsiteY4" fmla="*/ 0 h 2674856"/>
              <a:gd name="connsiteX5" fmla="*/ 2991282 w 3723588"/>
              <a:gd name="connsiteY5" fmla="*/ 0 h 2674856"/>
              <a:gd name="connsiteX6" fmla="*/ 3723588 w 3723588"/>
              <a:gd name="connsiteY6" fmla="*/ 0 h 2674856"/>
              <a:gd name="connsiteX7" fmla="*/ 3723588 w 3723588"/>
              <a:gd name="connsiteY7" fmla="*/ 579550 h 2674856"/>
              <a:gd name="connsiteX8" fmla="*/ 3723588 w 3723588"/>
              <a:gd name="connsiteY8" fmla="*/ 1159100 h 2674856"/>
              <a:gd name="connsiteX9" fmla="*/ 3723588 w 3723588"/>
              <a:gd name="connsiteY9" fmla="*/ 1649488 h 2674856"/>
              <a:gd name="connsiteX10" fmla="*/ 3723588 w 3723588"/>
              <a:gd name="connsiteY10" fmla="*/ 2229038 h 2674856"/>
              <a:gd name="connsiteX11" fmla="*/ 3277770 w 3723588"/>
              <a:gd name="connsiteY11" fmla="*/ 2674856 h 2674856"/>
              <a:gd name="connsiteX12" fmla="*/ 2589438 w 3723588"/>
              <a:gd name="connsiteY12" fmla="*/ 2674856 h 2674856"/>
              <a:gd name="connsiteX13" fmla="*/ 1868329 w 3723588"/>
              <a:gd name="connsiteY13" fmla="*/ 2674856 h 2674856"/>
              <a:gd name="connsiteX14" fmla="*/ 1278330 w 3723588"/>
              <a:gd name="connsiteY14" fmla="*/ 2674856 h 2674856"/>
              <a:gd name="connsiteX15" fmla="*/ 589999 w 3723588"/>
              <a:gd name="connsiteY15" fmla="*/ 2674856 h 2674856"/>
              <a:gd name="connsiteX16" fmla="*/ 0 w 3723588"/>
              <a:gd name="connsiteY16" fmla="*/ 2674856 h 2674856"/>
              <a:gd name="connsiteX17" fmla="*/ 0 w 3723588"/>
              <a:gd name="connsiteY17" fmla="*/ 2086388 h 2674856"/>
              <a:gd name="connsiteX18" fmla="*/ 0 w 3723588"/>
              <a:gd name="connsiteY18" fmla="*/ 1390925 h 2674856"/>
              <a:gd name="connsiteX19" fmla="*/ 0 w 3723588"/>
              <a:gd name="connsiteY19" fmla="*/ 722211 h 2674856"/>
              <a:gd name="connsiteX20" fmla="*/ 0 w 3723588"/>
              <a:gd name="connsiteY20" fmla="*/ 0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4" fmla="*/ 2654994 w 3723588"/>
              <a:gd name="connsiteY4" fmla="*/ 2674856 h 2674856"/>
              <a:gd name="connsiteX5" fmla="*/ 1933884 w 3723588"/>
              <a:gd name="connsiteY5" fmla="*/ 2674856 h 2674856"/>
              <a:gd name="connsiteX6" fmla="*/ 1311108 w 3723588"/>
              <a:gd name="connsiteY6" fmla="*/ 2674856 h 2674856"/>
              <a:gd name="connsiteX7" fmla="*/ 721109 w 3723588"/>
              <a:gd name="connsiteY7" fmla="*/ 2674856 h 2674856"/>
              <a:gd name="connsiteX8" fmla="*/ 0 w 3723588"/>
              <a:gd name="connsiteY8" fmla="*/ 2674856 h 2674856"/>
              <a:gd name="connsiteX9" fmla="*/ 0 w 3723588"/>
              <a:gd name="connsiteY9" fmla="*/ 1979393 h 2674856"/>
              <a:gd name="connsiteX10" fmla="*/ 0 w 3723588"/>
              <a:gd name="connsiteY10" fmla="*/ 1337428 h 2674856"/>
              <a:gd name="connsiteX11" fmla="*/ 0 w 3723588"/>
              <a:gd name="connsiteY11" fmla="*/ 748960 h 2674856"/>
              <a:gd name="connsiteX12" fmla="*/ 0 w 3723588"/>
              <a:gd name="connsiteY12" fmla="*/ 0 h 2674856"/>
              <a:gd name="connsiteX13" fmla="*/ 546126 w 3723588"/>
              <a:gd name="connsiteY13" fmla="*/ 0 h 2674856"/>
              <a:gd name="connsiteX14" fmla="*/ 1055017 w 3723588"/>
              <a:gd name="connsiteY14" fmla="*/ 0 h 2674856"/>
              <a:gd name="connsiteX15" fmla="*/ 1638379 w 3723588"/>
              <a:gd name="connsiteY15" fmla="*/ 0 h 2674856"/>
              <a:gd name="connsiteX16" fmla="*/ 2333448 w 3723588"/>
              <a:gd name="connsiteY16" fmla="*/ 0 h 2674856"/>
              <a:gd name="connsiteX17" fmla="*/ 2954046 w 3723588"/>
              <a:gd name="connsiteY17" fmla="*/ 0 h 2674856"/>
              <a:gd name="connsiteX18" fmla="*/ 3723588 w 3723588"/>
              <a:gd name="connsiteY18" fmla="*/ 0 h 2674856"/>
              <a:gd name="connsiteX19" fmla="*/ 3723588 w 3723588"/>
              <a:gd name="connsiteY19" fmla="*/ 601840 h 2674856"/>
              <a:gd name="connsiteX20" fmla="*/ 3723588 w 3723588"/>
              <a:gd name="connsiteY20" fmla="*/ 1092229 h 2674856"/>
              <a:gd name="connsiteX21" fmla="*/ 3723588 w 3723588"/>
              <a:gd name="connsiteY21" fmla="*/ 1627198 h 2674856"/>
              <a:gd name="connsiteX22" fmla="*/ 3723588 w 3723588"/>
              <a:gd name="connsiteY22" fmla="*/ 2229038 h 267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23588" h="2674856" stroke="0" extrusionOk="0">
                <a:moveTo>
                  <a:pt x="0" y="0"/>
                </a:moveTo>
                <a:cubicBezTo>
                  <a:pt x="278282" y="-9778"/>
                  <a:pt x="408526" y="-30348"/>
                  <a:pt x="695070" y="0"/>
                </a:cubicBezTo>
                <a:cubicBezTo>
                  <a:pt x="981614" y="30348"/>
                  <a:pt x="1059237" y="-796"/>
                  <a:pt x="1390140" y="0"/>
                </a:cubicBezTo>
                <a:cubicBezTo>
                  <a:pt x="1721043" y="796"/>
                  <a:pt x="1748681" y="-28722"/>
                  <a:pt x="1973502" y="0"/>
                </a:cubicBezTo>
                <a:cubicBezTo>
                  <a:pt x="2198323" y="28722"/>
                  <a:pt x="2342141" y="-17412"/>
                  <a:pt x="2482392" y="0"/>
                </a:cubicBezTo>
                <a:cubicBezTo>
                  <a:pt x="2622643" y="17412"/>
                  <a:pt x="2822613" y="-20218"/>
                  <a:pt x="2991282" y="0"/>
                </a:cubicBezTo>
                <a:cubicBezTo>
                  <a:pt x="3159951" y="20218"/>
                  <a:pt x="3419328" y="-20776"/>
                  <a:pt x="3723588" y="0"/>
                </a:cubicBezTo>
                <a:cubicBezTo>
                  <a:pt x="3740637" y="255702"/>
                  <a:pt x="3696395" y="349610"/>
                  <a:pt x="3723588" y="579550"/>
                </a:cubicBezTo>
                <a:cubicBezTo>
                  <a:pt x="3750782" y="809490"/>
                  <a:pt x="3719024" y="942335"/>
                  <a:pt x="3723588" y="1159100"/>
                </a:cubicBezTo>
                <a:cubicBezTo>
                  <a:pt x="3728153" y="1375865"/>
                  <a:pt x="3742720" y="1462667"/>
                  <a:pt x="3723588" y="1649488"/>
                </a:cubicBezTo>
                <a:cubicBezTo>
                  <a:pt x="3704456" y="1836309"/>
                  <a:pt x="3703877" y="2079800"/>
                  <a:pt x="3723588" y="2229038"/>
                </a:cubicBezTo>
                <a:cubicBezTo>
                  <a:pt x="3569576" y="2367558"/>
                  <a:pt x="3426528" y="2492408"/>
                  <a:pt x="3277770" y="2674856"/>
                </a:cubicBezTo>
                <a:cubicBezTo>
                  <a:pt x="3077662" y="2665249"/>
                  <a:pt x="2800397" y="2660771"/>
                  <a:pt x="2589438" y="2674856"/>
                </a:cubicBezTo>
                <a:cubicBezTo>
                  <a:pt x="2378479" y="2688941"/>
                  <a:pt x="2090773" y="2707829"/>
                  <a:pt x="1868329" y="2674856"/>
                </a:cubicBezTo>
                <a:cubicBezTo>
                  <a:pt x="1645885" y="2641883"/>
                  <a:pt x="1401923" y="2680421"/>
                  <a:pt x="1278330" y="2674856"/>
                </a:cubicBezTo>
                <a:cubicBezTo>
                  <a:pt x="1154737" y="2669291"/>
                  <a:pt x="735626" y="2648917"/>
                  <a:pt x="589999" y="2674856"/>
                </a:cubicBezTo>
                <a:cubicBezTo>
                  <a:pt x="444372" y="2700795"/>
                  <a:pt x="290148" y="2684919"/>
                  <a:pt x="0" y="2674856"/>
                </a:cubicBezTo>
                <a:cubicBezTo>
                  <a:pt x="-13352" y="2390011"/>
                  <a:pt x="19142" y="2283469"/>
                  <a:pt x="0" y="2086388"/>
                </a:cubicBezTo>
                <a:cubicBezTo>
                  <a:pt x="-19142" y="1889307"/>
                  <a:pt x="-2531" y="1601124"/>
                  <a:pt x="0" y="1390925"/>
                </a:cubicBezTo>
                <a:cubicBezTo>
                  <a:pt x="2531" y="1180726"/>
                  <a:pt x="16072" y="1006839"/>
                  <a:pt x="0" y="722211"/>
                </a:cubicBezTo>
                <a:cubicBezTo>
                  <a:pt x="-16072" y="437583"/>
                  <a:pt x="34391" y="335689"/>
                  <a:pt x="0" y="0"/>
                </a:cubicBezTo>
                <a:close/>
              </a:path>
              <a:path w="3723588" h="2674856" fill="darkenLess" stroke="0" extrusionOk="0">
                <a:moveTo>
                  <a:pt x="3277770" y="2674856"/>
                </a:moveTo>
                <a:cubicBezTo>
                  <a:pt x="3333234" y="2507375"/>
                  <a:pt x="3317781" y="2473844"/>
                  <a:pt x="3366933" y="2318201"/>
                </a:cubicBezTo>
                <a:cubicBezTo>
                  <a:pt x="3458844" y="2308248"/>
                  <a:pt x="3563286" y="2277079"/>
                  <a:pt x="3723588" y="2229038"/>
                </a:cubicBezTo>
                <a:cubicBezTo>
                  <a:pt x="3563995" y="2379554"/>
                  <a:pt x="3370628" y="2562791"/>
                  <a:pt x="3277770" y="2674856"/>
                </a:cubicBezTo>
                <a:close/>
              </a:path>
              <a:path w="3723588" h="2674856" fill="none" extrusionOk="0">
                <a:moveTo>
                  <a:pt x="3277770" y="2674856"/>
                </a:moveTo>
                <a:cubicBezTo>
                  <a:pt x="3302969" y="2588439"/>
                  <a:pt x="3321501" y="2477217"/>
                  <a:pt x="3366933" y="2318201"/>
                </a:cubicBezTo>
                <a:cubicBezTo>
                  <a:pt x="3440020" y="2297440"/>
                  <a:pt x="3553605" y="2260608"/>
                  <a:pt x="3723588" y="2229038"/>
                </a:cubicBezTo>
                <a:cubicBezTo>
                  <a:pt x="3542715" y="2383763"/>
                  <a:pt x="3405254" y="2589953"/>
                  <a:pt x="3277770" y="2674856"/>
                </a:cubicBezTo>
                <a:cubicBezTo>
                  <a:pt x="3007881" y="2698496"/>
                  <a:pt x="2798607" y="2666264"/>
                  <a:pt x="2654994" y="2674856"/>
                </a:cubicBezTo>
                <a:cubicBezTo>
                  <a:pt x="2511381" y="2683448"/>
                  <a:pt x="2276093" y="2688621"/>
                  <a:pt x="1933884" y="2674856"/>
                </a:cubicBezTo>
                <a:cubicBezTo>
                  <a:pt x="1591675" y="2661092"/>
                  <a:pt x="1507383" y="2645416"/>
                  <a:pt x="1311108" y="2674856"/>
                </a:cubicBezTo>
                <a:cubicBezTo>
                  <a:pt x="1114833" y="2704296"/>
                  <a:pt x="937436" y="2663497"/>
                  <a:pt x="721109" y="2674856"/>
                </a:cubicBezTo>
                <a:cubicBezTo>
                  <a:pt x="504782" y="2686215"/>
                  <a:pt x="335484" y="2694161"/>
                  <a:pt x="0" y="2674856"/>
                </a:cubicBezTo>
                <a:cubicBezTo>
                  <a:pt x="26202" y="2395539"/>
                  <a:pt x="32688" y="2143929"/>
                  <a:pt x="0" y="1979393"/>
                </a:cubicBezTo>
                <a:cubicBezTo>
                  <a:pt x="-32688" y="1814857"/>
                  <a:pt x="-12003" y="1592379"/>
                  <a:pt x="0" y="1337428"/>
                </a:cubicBezTo>
                <a:cubicBezTo>
                  <a:pt x="12003" y="1082477"/>
                  <a:pt x="20439" y="1004765"/>
                  <a:pt x="0" y="748960"/>
                </a:cubicBezTo>
                <a:cubicBezTo>
                  <a:pt x="-20439" y="493155"/>
                  <a:pt x="-18748" y="166834"/>
                  <a:pt x="0" y="0"/>
                </a:cubicBezTo>
                <a:cubicBezTo>
                  <a:pt x="232035" y="-24550"/>
                  <a:pt x="318086" y="19829"/>
                  <a:pt x="546126" y="0"/>
                </a:cubicBezTo>
                <a:cubicBezTo>
                  <a:pt x="774166" y="-19829"/>
                  <a:pt x="911166" y="25396"/>
                  <a:pt x="1055017" y="0"/>
                </a:cubicBezTo>
                <a:cubicBezTo>
                  <a:pt x="1198868" y="-25396"/>
                  <a:pt x="1392237" y="-2698"/>
                  <a:pt x="1638379" y="0"/>
                </a:cubicBezTo>
                <a:cubicBezTo>
                  <a:pt x="1884521" y="2698"/>
                  <a:pt x="2046977" y="20665"/>
                  <a:pt x="2333448" y="0"/>
                </a:cubicBezTo>
                <a:cubicBezTo>
                  <a:pt x="2619919" y="-20665"/>
                  <a:pt x="2652573" y="12492"/>
                  <a:pt x="2954046" y="0"/>
                </a:cubicBezTo>
                <a:cubicBezTo>
                  <a:pt x="3255519" y="-12492"/>
                  <a:pt x="3385412" y="1678"/>
                  <a:pt x="3723588" y="0"/>
                </a:cubicBezTo>
                <a:cubicBezTo>
                  <a:pt x="3737212" y="215533"/>
                  <a:pt x="3741612" y="462791"/>
                  <a:pt x="3723588" y="601840"/>
                </a:cubicBezTo>
                <a:cubicBezTo>
                  <a:pt x="3705564" y="740889"/>
                  <a:pt x="3708520" y="929563"/>
                  <a:pt x="3723588" y="1092229"/>
                </a:cubicBezTo>
                <a:cubicBezTo>
                  <a:pt x="3738656" y="1254895"/>
                  <a:pt x="3725077" y="1438912"/>
                  <a:pt x="3723588" y="1627198"/>
                </a:cubicBezTo>
                <a:cubicBezTo>
                  <a:pt x="3722099" y="1815484"/>
                  <a:pt x="3744712" y="2079691"/>
                  <a:pt x="3723588" y="2229038"/>
                </a:cubicBezTo>
              </a:path>
              <a:path w="3723588" h="2674856" fill="none" stroke="0" extrusionOk="0">
                <a:moveTo>
                  <a:pt x="3277770" y="2674856"/>
                </a:moveTo>
                <a:cubicBezTo>
                  <a:pt x="3305493" y="2579756"/>
                  <a:pt x="3337693" y="2422543"/>
                  <a:pt x="3366933" y="2318201"/>
                </a:cubicBezTo>
                <a:cubicBezTo>
                  <a:pt x="3518444" y="2281894"/>
                  <a:pt x="3592698" y="2271392"/>
                  <a:pt x="3723588" y="2229038"/>
                </a:cubicBezTo>
                <a:cubicBezTo>
                  <a:pt x="3528019" y="2419767"/>
                  <a:pt x="3508775" y="2482018"/>
                  <a:pt x="3277770" y="2674856"/>
                </a:cubicBezTo>
                <a:cubicBezTo>
                  <a:pt x="2988660" y="2705907"/>
                  <a:pt x="2919144" y="2679800"/>
                  <a:pt x="2622216" y="2674856"/>
                </a:cubicBezTo>
                <a:cubicBezTo>
                  <a:pt x="2325288" y="2669912"/>
                  <a:pt x="2235701" y="2688865"/>
                  <a:pt x="2064995" y="2674856"/>
                </a:cubicBezTo>
                <a:cubicBezTo>
                  <a:pt x="1894289" y="2660847"/>
                  <a:pt x="1519844" y="2687226"/>
                  <a:pt x="1376663" y="2674856"/>
                </a:cubicBezTo>
                <a:cubicBezTo>
                  <a:pt x="1233482" y="2662486"/>
                  <a:pt x="918908" y="2707603"/>
                  <a:pt x="721109" y="2674856"/>
                </a:cubicBezTo>
                <a:cubicBezTo>
                  <a:pt x="523310" y="2642109"/>
                  <a:pt x="240215" y="2689632"/>
                  <a:pt x="0" y="2674856"/>
                </a:cubicBezTo>
                <a:cubicBezTo>
                  <a:pt x="31930" y="2402623"/>
                  <a:pt x="-32404" y="2178757"/>
                  <a:pt x="0" y="1979393"/>
                </a:cubicBezTo>
                <a:cubicBezTo>
                  <a:pt x="32404" y="1780029"/>
                  <a:pt x="9199" y="1634699"/>
                  <a:pt x="0" y="1364177"/>
                </a:cubicBezTo>
                <a:cubicBezTo>
                  <a:pt x="-9199" y="1093655"/>
                  <a:pt x="7589" y="983750"/>
                  <a:pt x="0" y="722211"/>
                </a:cubicBezTo>
                <a:cubicBezTo>
                  <a:pt x="-7589" y="460672"/>
                  <a:pt x="17864" y="273008"/>
                  <a:pt x="0" y="0"/>
                </a:cubicBezTo>
                <a:cubicBezTo>
                  <a:pt x="279694" y="-21602"/>
                  <a:pt x="396952" y="-9432"/>
                  <a:pt x="583362" y="0"/>
                </a:cubicBezTo>
                <a:cubicBezTo>
                  <a:pt x="769772" y="9432"/>
                  <a:pt x="936151" y="-17427"/>
                  <a:pt x="1129488" y="0"/>
                </a:cubicBezTo>
                <a:cubicBezTo>
                  <a:pt x="1322825" y="17427"/>
                  <a:pt x="1529906" y="-6529"/>
                  <a:pt x="1638379" y="0"/>
                </a:cubicBezTo>
                <a:cubicBezTo>
                  <a:pt x="1746852" y="6529"/>
                  <a:pt x="2127258" y="2977"/>
                  <a:pt x="2333448" y="0"/>
                </a:cubicBezTo>
                <a:cubicBezTo>
                  <a:pt x="2539638" y="-2977"/>
                  <a:pt x="2688991" y="13513"/>
                  <a:pt x="2879575" y="0"/>
                </a:cubicBezTo>
                <a:cubicBezTo>
                  <a:pt x="3070159" y="-13513"/>
                  <a:pt x="3465617" y="-14500"/>
                  <a:pt x="3723588" y="0"/>
                </a:cubicBezTo>
                <a:cubicBezTo>
                  <a:pt x="3737907" y="216696"/>
                  <a:pt x="3745036" y="354526"/>
                  <a:pt x="3723588" y="512679"/>
                </a:cubicBezTo>
                <a:cubicBezTo>
                  <a:pt x="3702140" y="670832"/>
                  <a:pt x="3724763" y="819191"/>
                  <a:pt x="3723588" y="1003067"/>
                </a:cubicBezTo>
                <a:cubicBezTo>
                  <a:pt x="3722413" y="1186943"/>
                  <a:pt x="3720706" y="1296724"/>
                  <a:pt x="3723588" y="1515746"/>
                </a:cubicBezTo>
                <a:cubicBezTo>
                  <a:pt x="3726470" y="1734768"/>
                  <a:pt x="3720897" y="1874733"/>
                  <a:pt x="3723588" y="2229038"/>
                </a:cubicBezTo>
              </a:path>
            </a:pathLst>
          </a:custGeom>
          <a:solidFill>
            <a:srgbClr val="92D050"/>
          </a:solidFill>
          <a:ln w="28575">
            <a:solidFill>
              <a:srgbClr val="0F5D0B"/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Nakon kapitulacije Italije, ZAVNOH je donio odluku o priključenju hrvatskih područja koja su bila pod talijanskom okupacijom matici zemlji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xmlns="" id="{0CD73090-B6D1-40D0-99A4-EE30CF9BA497}"/>
              </a:ext>
            </a:extLst>
          </p:cNvPr>
          <p:cNvSpPr/>
          <p:nvPr/>
        </p:nvSpPr>
        <p:spPr>
          <a:xfrm rot="15717827">
            <a:off x="7106063" y="3618777"/>
            <a:ext cx="612742" cy="1121563"/>
          </a:xfrm>
          <a:custGeom>
            <a:avLst/>
            <a:gdLst>
              <a:gd name="connsiteX0" fmla="*/ 0 w 612742"/>
              <a:gd name="connsiteY0" fmla="*/ 815192 h 1121563"/>
              <a:gd name="connsiteX1" fmla="*/ 153186 w 612742"/>
              <a:gd name="connsiteY1" fmla="*/ 815192 h 1121563"/>
              <a:gd name="connsiteX2" fmla="*/ 153186 w 612742"/>
              <a:gd name="connsiteY2" fmla="*/ 391292 h 1121563"/>
              <a:gd name="connsiteX3" fmla="*/ 153186 w 612742"/>
              <a:gd name="connsiteY3" fmla="*/ 0 h 1121563"/>
              <a:gd name="connsiteX4" fmla="*/ 459557 w 612742"/>
              <a:gd name="connsiteY4" fmla="*/ 0 h 1121563"/>
              <a:gd name="connsiteX5" fmla="*/ 459557 w 612742"/>
              <a:gd name="connsiteY5" fmla="*/ 415748 h 1121563"/>
              <a:gd name="connsiteX6" fmla="*/ 459557 w 612742"/>
              <a:gd name="connsiteY6" fmla="*/ 815192 h 1121563"/>
              <a:gd name="connsiteX7" fmla="*/ 612742 w 612742"/>
              <a:gd name="connsiteY7" fmla="*/ 815192 h 1121563"/>
              <a:gd name="connsiteX8" fmla="*/ 306371 w 612742"/>
              <a:gd name="connsiteY8" fmla="*/ 1121563 h 1121563"/>
              <a:gd name="connsiteX9" fmla="*/ 0 w 612742"/>
              <a:gd name="connsiteY9" fmla="*/ 815192 h 112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2742" h="1121563" fill="none" extrusionOk="0">
                <a:moveTo>
                  <a:pt x="0" y="815192"/>
                </a:moveTo>
                <a:cubicBezTo>
                  <a:pt x="56500" y="801845"/>
                  <a:pt x="82523" y="826247"/>
                  <a:pt x="153186" y="815192"/>
                </a:cubicBezTo>
                <a:cubicBezTo>
                  <a:pt x="127979" y="633653"/>
                  <a:pt x="156830" y="544200"/>
                  <a:pt x="153186" y="391292"/>
                </a:cubicBezTo>
                <a:cubicBezTo>
                  <a:pt x="149542" y="238384"/>
                  <a:pt x="180604" y="159168"/>
                  <a:pt x="153186" y="0"/>
                </a:cubicBezTo>
                <a:cubicBezTo>
                  <a:pt x="284153" y="-24914"/>
                  <a:pt x="319188" y="30995"/>
                  <a:pt x="459557" y="0"/>
                </a:cubicBezTo>
                <a:cubicBezTo>
                  <a:pt x="465345" y="96152"/>
                  <a:pt x="456512" y="260626"/>
                  <a:pt x="459557" y="415748"/>
                </a:cubicBezTo>
                <a:cubicBezTo>
                  <a:pt x="462602" y="570870"/>
                  <a:pt x="449386" y="732893"/>
                  <a:pt x="459557" y="815192"/>
                </a:cubicBezTo>
                <a:cubicBezTo>
                  <a:pt x="511520" y="799562"/>
                  <a:pt x="548252" y="815770"/>
                  <a:pt x="612742" y="815192"/>
                </a:cubicBezTo>
                <a:cubicBezTo>
                  <a:pt x="503374" y="949544"/>
                  <a:pt x="393868" y="987707"/>
                  <a:pt x="306371" y="1121563"/>
                </a:cubicBezTo>
                <a:cubicBezTo>
                  <a:pt x="190353" y="1034888"/>
                  <a:pt x="159685" y="903789"/>
                  <a:pt x="0" y="815192"/>
                </a:cubicBezTo>
                <a:close/>
              </a:path>
              <a:path w="612742" h="1121563" stroke="0" extrusionOk="0">
                <a:moveTo>
                  <a:pt x="0" y="815192"/>
                </a:moveTo>
                <a:cubicBezTo>
                  <a:pt x="32305" y="806348"/>
                  <a:pt x="86025" y="828555"/>
                  <a:pt x="153186" y="815192"/>
                </a:cubicBezTo>
                <a:cubicBezTo>
                  <a:pt x="145592" y="687699"/>
                  <a:pt x="159255" y="563789"/>
                  <a:pt x="153186" y="391292"/>
                </a:cubicBezTo>
                <a:cubicBezTo>
                  <a:pt x="147117" y="218795"/>
                  <a:pt x="165145" y="139588"/>
                  <a:pt x="153186" y="0"/>
                </a:cubicBezTo>
                <a:cubicBezTo>
                  <a:pt x="285519" y="-16943"/>
                  <a:pt x="386546" y="19695"/>
                  <a:pt x="459557" y="0"/>
                </a:cubicBezTo>
                <a:cubicBezTo>
                  <a:pt x="498190" y="130971"/>
                  <a:pt x="436430" y="274162"/>
                  <a:pt x="459557" y="415748"/>
                </a:cubicBezTo>
                <a:cubicBezTo>
                  <a:pt x="482684" y="557334"/>
                  <a:pt x="450090" y="658136"/>
                  <a:pt x="459557" y="815192"/>
                </a:cubicBezTo>
                <a:cubicBezTo>
                  <a:pt x="526286" y="807860"/>
                  <a:pt x="573071" y="825623"/>
                  <a:pt x="612742" y="815192"/>
                </a:cubicBezTo>
                <a:cubicBezTo>
                  <a:pt x="516224" y="934040"/>
                  <a:pt x="383957" y="1004317"/>
                  <a:pt x="306371" y="1121563"/>
                </a:cubicBezTo>
                <a:cubicBezTo>
                  <a:pt x="240600" y="1058086"/>
                  <a:pt x="110263" y="882394"/>
                  <a:pt x="0" y="815192"/>
                </a:cubicBezTo>
                <a:close/>
              </a:path>
            </a:pathLst>
          </a:custGeom>
          <a:solidFill>
            <a:srgbClr val="0F5D0B"/>
          </a:solidFill>
          <a:ln w="19050">
            <a:solidFill>
              <a:srgbClr val="0F5D0B"/>
            </a:solidFill>
            <a:extLst>
              <a:ext uri="{C807C97D-BFC1-408E-A445-0C87EB9F89A2}">
                <ask:lineSketchStyleProps xmlns:ask="http://schemas.microsoft.com/office/drawing/2018/sketchyshapes" xmlns="" sd="2642059119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44577300"/>
              </p:ext>
            </p:extLst>
          </p:nvPr>
        </p:nvGraphicFramePr>
        <p:xfrm>
          <a:off x="518473" y="1536569"/>
          <a:ext cx="11246179" cy="1489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ravokutnik: savinuti kut 1">
            <a:extLst>
              <a:ext uri="{FF2B5EF4-FFF2-40B4-BE49-F238E27FC236}">
                <a16:creationId xmlns:a16="http://schemas.microsoft.com/office/drawing/2014/main" xmlns="" id="{5A50F335-01F6-47F1-A78C-99878FC79D5E}"/>
              </a:ext>
            </a:extLst>
          </p:cNvPr>
          <p:cNvSpPr/>
          <p:nvPr/>
        </p:nvSpPr>
        <p:spPr>
          <a:xfrm rot="210937">
            <a:off x="226245" y="3567002"/>
            <a:ext cx="3723588" cy="2674856"/>
          </a:xfrm>
          <a:custGeom>
            <a:avLst/>
            <a:gdLst>
              <a:gd name="connsiteX0" fmla="*/ 0 w 3723588"/>
              <a:gd name="connsiteY0" fmla="*/ 0 h 2674856"/>
              <a:gd name="connsiteX1" fmla="*/ 695070 w 3723588"/>
              <a:gd name="connsiteY1" fmla="*/ 0 h 2674856"/>
              <a:gd name="connsiteX2" fmla="*/ 1390140 w 3723588"/>
              <a:gd name="connsiteY2" fmla="*/ 0 h 2674856"/>
              <a:gd name="connsiteX3" fmla="*/ 1973502 w 3723588"/>
              <a:gd name="connsiteY3" fmla="*/ 0 h 2674856"/>
              <a:gd name="connsiteX4" fmla="*/ 2482392 w 3723588"/>
              <a:gd name="connsiteY4" fmla="*/ 0 h 2674856"/>
              <a:gd name="connsiteX5" fmla="*/ 2991282 w 3723588"/>
              <a:gd name="connsiteY5" fmla="*/ 0 h 2674856"/>
              <a:gd name="connsiteX6" fmla="*/ 3723588 w 3723588"/>
              <a:gd name="connsiteY6" fmla="*/ 0 h 2674856"/>
              <a:gd name="connsiteX7" fmla="*/ 3723588 w 3723588"/>
              <a:gd name="connsiteY7" fmla="*/ 579550 h 2674856"/>
              <a:gd name="connsiteX8" fmla="*/ 3723588 w 3723588"/>
              <a:gd name="connsiteY8" fmla="*/ 1159100 h 2674856"/>
              <a:gd name="connsiteX9" fmla="*/ 3723588 w 3723588"/>
              <a:gd name="connsiteY9" fmla="*/ 1649488 h 2674856"/>
              <a:gd name="connsiteX10" fmla="*/ 3723588 w 3723588"/>
              <a:gd name="connsiteY10" fmla="*/ 2229038 h 2674856"/>
              <a:gd name="connsiteX11" fmla="*/ 3277770 w 3723588"/>
              <a:gd name="connsiteY11" fmla="*/ 2674856 h 2674856"/>
              <a:gd name="connsiteX12" fmla="*/ 2589438 w 3723588"/>
              <a:gd name="connsiteY12" fmla="*/ 2674856 h 2674856"/>
              <a:gd name="connsiteX13" fmla="*/ 1868329 w 3723588"/>
              <a:gd name="connsiteY13" fmla="*/ 2674856 h 2674856"/>
              <a:gd name="connsiteX14" fmla="*/ 1278330 w 3723588"/>
              <a:gd name="connsiteY14" fmla="*/ 2674856 h 2674856"/>
              <a:gd name="connsiteX15" fmla="*/ 589999 w 3723588"/>
              <a:gd name="connsiteY15" fmla="*/ 2674856 h 2674856"/>
              <a:gd name="connsiteX16" fmla="*/ 0 w 3723588"/>
              <a:gd name="connsiteY16" fmla="*/ 2674856 h 2674856"/>
              <a:gd name="connsiteX17" fmla="*/ 0 w 3723588"/>
              <a:gd name="connsiteY17" fmla="*/ 2086388 h 2674856"/>
              <a:gd name="connsiteX18" fmla="*/ 0 w 3723588"/>
              <a:gd name="connsiteY18" fmla="*/ 1390925 h 2674856"/>
              <a:gd name="connsiteX19" fmla="*/ 0 w 3723588"/>
              <a:gd name="connsiteY19" fmla="*/ 722211 h 2674856"/>
              <a:gd name="connsiteX20" fmla="*/ 0 w 3723588"/>
              <a:gd name="connsiteY20" fmla="*/ 0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4" fmla="*/ 2654994 w 3723588"/>
              <a:gd name="connsiteY4" fmla="*/ 2674856 h 2674856"/>
              <a:gd name="connsiteX5" fmla="*/ 1933884 w 3723588"/>
              <a:gd name="connsiteY5" fmla="*/ 2674856 h 2674856"/>
              <a:gd name="connsiteX6" fmla="*/ 1311108 w 3723588"/>
              <a:gd name="connsiteY6" fmla="*/ 2674856 h 2674856"/>
              <a:gd name="connsiteX7" fmla="*/ 721109 w 3723588"/>
              <a:gd name="connsiteY7" fmla="*/ 2674856 h 2674856"/>
              <a:gd name="connsiteX8" fmla="*/ 0 w 3723588"/>
              <a:gd name="connsiteY8" fmla="*/ 2674856 h 2674856"/>
              <a:gd name="connsiteX9" fmla="*/ 0 w 3723588"/>
              <a:gd name="connsiteY9" fmla="*/ 1979393 h 2674856"/>
              <a:gd name="connsiteX10" fmla="*/ 0 w 3723588"/>
              <a:gd name="connsiteY10" fmla="*/ 1337428 h 2674856"/>
              <a:gd name="connsiteX11" fmla="*/ 0 w 3723588"/>
              <a:gd name="connsiteY11" fmla="*/ 748960 h 2674856"/>
              <a:gd name="connsiteX12" fmla="*/ 0 w 3723588"/>
              <a:gd name="connsiteY12" fmla="*/ 0 h 2674856"/>
              <a:gd name="connsiteX13" fmla="*/ 546126 w 3723588"/>
              <a:gd name="connsiteY13" fmla="*/ 0 h 2674856"/>
              <a:gd name="connsiteX14" fmla="*/ 1055017 w 3723588"/>
              <a:gd name="connsiteY14" fmla="*/ 0 h 2674856"/>
              <a:gd name="connsiteX15" fmla="*/ 1638379 w 3723588"/>
              <a:gd name="connsiteY15" fmla="*/ 0 h 2674856"/>
              <a:gd name="connsiteX16" fmla="*/ 2333448 w 3723588"/>
              <a:gd name="connsiteY16" fmla="*/ 0 h 2674856"/>
              <a:gd name="connsiteX17" fmla="*/ 2954046 w 3723588"/>
              <a:gd name="connsiteY17" fmla="*/ 0 h 2674856"/>
              <a:gd name="connsiteX18" fmla="*/ 3723588 w 3723588"/>
              <a:gd name="connsiteY18" fmla="*/ 0 h 2674856"/>
              <a:gd name="connsiteX19" fmla="*/ 3723588 w 3723588"/>
              <a:gd name="connsiteY19" fmla="*/ 601840 h 2674856"/>
              <a:gd name="connsiteX20" fmla="*/ 3723588 w 3723588"/>
              <a:gd name="connsiteY20" fmla="*/ 1092229 h 2674856"/>
              <a:gd name="connsiteX21" fmla="*/ 3723588 w 3723588"/>
              <a:gd name="connsiteY21" fmla="*/ 1627198 h 2674856"/>
              <a:gd name="connsiteX22" fmla="*/ 3723588 w 3723588"/>
              <a:gd name="connsiteY22" fmla="*/ 2229038 h 267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23588" h="2674856" stroke="0" extrusionOk="0">
                <a:moveTo>
                  <a:pt x="0" y="0"/>
                </a:moveTo>
                <a:cubicBezTo>
                  <a:pt x="278282" y="-9778"/>
                  <a:pt x="408526" y="-30348"/>
                  <a:pt x="695070" y="0"/>
                </a:cubicBezTo>
                <a:cubicBezTo>
                  <a:pt x="981614" y="30348"/>
                  <a:pt x="1059237" y="-796"/>
                  <a:pt x="1390140" y="0"/>
                </a:cubicBezTo>
                <a:cubicBezTo>
                  <a:pt x="1721043" y="796"/>
                  <a:pt x="1748681" y="-28722"/>
                  <a:pt x="1973502" y="0"/>
                </a:cubicBezTo>
                <a:cubicBezTo>
                  <a:pt x="2198323" y="28722"/>
                  <a:pt x="2342141" y="-17412"/>
                  <a:pt x="2482392" y="0"/>
                </a:cubicBezTo>
                <a:cubicBezTo>
                  <a:pt x="2622643" y="17412"/>
                  <a:pt x="2822613" y="-20218"/>
                  <a:pt x="2991282" y="0"/>
                </a:cubicBezTo>
                <a:cubicBezTo>
                  <a:pt x="3159951" y="20218"/>
                  <a:pt x="3419328" y="-20776"/>
                  <a:pt x="3723588" y="0"/>
                </a:cubicBezTo>
                <a:cubicBezTo>
                  <a:pt x="3740637" y="255702"/>
                  <a:pt x="3696395" y="349610"/>
                  <a:pt x="3723588" y="579550"/>
                </a:cubicBezTo>
                <a:cubicBezTo>
                  <a:pt x="3750782" y="809490"/>
                  <a:pt x="3719024" y="942335"/>
                  <a:pt x="3723588" y="1159100"/>
                </a:cubicBezTo>
                <a:cubicBezTo>
                  <a:pt x="3728153" y="1375865"/>
                  <a:pt x="3742720" y="1462667"/>
                  <a:pt x="3723588" y="1649488"/>
                </a:cubicBezTo>
                <a:cubicBezTo>
                  <a:pt x="3704456" y="1836309"/>
                  <a:pt x="3703877" y="2079800"/>
                  <a:pt x="3723588" y="2229038"/>
                </a:cubicBezTo>
                <a:cubicBezTo>
                  <a:pt x="3569576" y="2367558"/>
                  <a:pt x="3426528" y="2492408"/>
                  <a:pt x="3277770" y="2674856"/>
                </a:cubicBezTo>
                <a:cubicBezTo>
                  <a:pt x="3077662" y="2665249"/>
                  <a:pt x="2800397" y="2660771"/>
                  <a:pt x="2589438" y="2674856"/>
                </a:cubicBezTo>
                <a:cubicBezTo>
                  <a:pt x="2378479" y="2688941"/>
                  <a:pt x="2090773" y="2707829"/>
                  <a:pt x="1868329" y="2674856"/>
                </a:cubicBezTo>
                <a:cubicBezTo>
                  <a:pt x="1645885" y="2641883"/>
                  <a:pt x="1401923" y="2680421"/>
                  <a:pt x="1278330" y="2674856"/>
                </a:cubicBezTo>
                <a:cubicBezTo>
                  <a:pt x="1154737" y="2669291"/>
                  <a:pt x="735626" y="2648917"/>
                  <a:pt x="589999" y="2674856"/>
                </a:cubicBezTo>
                <a:cubicBezTo>
                  <a:pt x="444372" y="2700795"/>
                  <a:pt x="290148" y="2684919"/>
                  <a:pt x="0" y="2674856"/>
                </a:cubicBezTo>
                <a:cubicBezTo>
                  <a:pt x="-13352" y="2390011"/>
                  <a:pt x="19142" y="2283469"/>
                  <a:pt x="0" y="2086388"/>
                </a:cubicBezTo>
                <a:cubicBezTo>
                  <a:pt x="-19142" y="1889307"/>
                  <a:pt x="-2531" y="1601124"/>
                  <a:pt x="0" y="1390925"/>
                </a:cubicBezTo>
                <a:cubicBezTo>
                  <a:pt x="2531" y="1180726"/>
                  <a:pt x="16072" y="1006839"/>
                  <a:pt x="0" y="722211"/>
                </a:cubicBezTo>
                <a:cubicBezTo>
                  <a:pt x="-16072" y="437583"/>
                  <a:pt x="34391" y="335689"/>
                  <a:pt x="0" y="0"/>
                </a:cubicBezTo>
                <a:close/>
              </a:path>
              <a:path w="3723588" h="2674856" fill="darkenLess" stroke="0" extrusionOk="0">
                <a:moveTo>
                  <a:pt x="3277770" y="2674856"/>
                </a:moveTo>
                <a:cubicBezTo>
                  <a:pt x="3333234" y="2507375"/>
                  <a:pt x="3317781" y="2473844"/>
                  <a:pt x="3366933" y="2318201"/>
                </a:cubicBezTo>
                <a:cubicBezTo>
                  <a:pt x="3458844" y="2308248"/>
                  <a:pt x="3563286" y="2277079"/>
                  <a:pt x="3723588" y="2229038"/>
                </a:cubicBezTo>
                <a:cubicBezTo>
                  <a:pt x="3563995" y="2379554"/>
                  <a:pt x="3370628" y="2562791"/>
                  <a:pt x="3277770" y="2674856"/>
                </a:cubicBezTo>
                <a:close/>
              </a:path>
              <a:path w="3723588" h="2674856" fill="none" extrusionOk="0">
                <a:moveTo>
                  <a:pt x="3277770" y="2674856"/>
                </a:moveTo>
                <a:cubicBezTo>
                  <a:pt x="3302969" y="2588439"/>
                  <a:pt x="3321501" y="2477217"/>
                  <a:pt x="3366933" y="2318201"/>
                </a:cubicBezTo>
                <a:cubicBezTo>
                  <a:pt x="3440020" y="2297440"/>
                  <a:pt x="3553605" y="2260608"/>
                  <a:pt x="3723588" y="2229038"/>
                </a:cubicBezTo>
                <a:cubicBezTo>
                  <a:pt x="3542715" y="2383763"/>
                  <a:pt x="3405254" y="2589953"/>
                  <a:pt x="3277770" y="2674856"/>
                </a:cubicBezTo>
                <a:cubicBezTo>
                  <a:pt x="3007881" y="2698496"/>
                  <a:pt x="2798607" y="2666264"/>
                  <a:pt x="2654994" y="2674856"/>
                </a:cubicBezTo>
                <a:cubicBezTo>
                  <a:pt x="2511381" y="2683448"/>
                  <a:pt x="2276093" y="2688621"/>
                  <a:pt x="1933884" y="2674856"/>
                </a:cubicBezTo>
                <a:cubicBezTo>
                  <a:pt x="1591675" y="2661092"/>
                  <a:pt x="1507383" y="2645416"/>
                  <a:pt x="1311108" y="2674856"/>
                </a:cubicBezTo>
                <a:cubicBezTo>
                  <a:pt x="1114833" y="2704296"/>
                  <a:pt x="937436" y="2663497"/>
                  <a:pt x="721109" y="2674856"/>
                </a:cubicBezTo>
                <a:cubicBezTo>
                  <a:pt x="504782" y="2686215"/>
                  <a:pt x="335484" y="2694161"/>
                  <a:pt x="0" y="2674856"/>
                </a:cubicBezTo>
                <a:cubicBezTo>
                  <a:pt x="26202" y="2395539"/>
                  <a:pt x="32688" y="2143929"/>
                  <a:pt x="0" y="1979393"/>
                </a:cubicBezTo>
                <a:cubicBezTo>
                  <a:pt x="-32688" y="1814857"/>
                  <a:pt x="-12003" y="1592379"/>
                  <a:pt x="0" y="1337428"/>
                </a:cubicBezTo>
                <a:cubicBezTo>
                  <a:pt x="12003" y="1082477"/>
                  <a:pt x="20439" y="1004765"/>
                  <a:pt x="0" y="748960"/>
                </a:cubicBezTo>
                <a:cubicBezTo>
                  <a:pt x="-20439" y="493155"/>
                  <a:pt x="-18748" y="166834"/>
                  <a:pt x="0" y="0"/>
                </a:cubicBezTo>
                <a:cubicBezTo>
                  <a:pt x="232035" y="-24550"/>
                  <a:pt x="318086" y="19829"/>
                  <a:pt x="546126" y="0"/>
                </a:cubicBezTo>
                <a:cubicBezTo>
                  <a:pt x="774166" y="-19829"/>
                  <a:pt x="911166" y="25396"/>
                  <a:pt x="1055017" y="0"/>
                </a:cubicBezTo>
                <a:cubicBezTo>
                  <a:pt x="1198868" y="-25396"/>
                  <a:pt x="1392237" y="-2698"/>
                  <a:pt x="1638379" y="0"/>
                </a:cubicBezTo>
                <a:cubicBezTo>
                  <a:pt x="1884521" y="2698"/>
                  <a:pt x="2046977" y="20665"/>
                  <a:pt x="2333448" y="0"/>
                </a:cubicBezTo>
                <a:cubicBezTo>
                  <a:pt x="2619919" y="-20665"/>
                  <a:pt x="2652573" y="12492"/>
                  <a:pt x="2954046" y="0"/>
                </a:cubicBezTo>
                <a:cubicBezTo>
                  <a:pt x="3255519" y="-12492"/>
                  <a:pt x="3385412" y="1678"/>
                  <a:pt x="3723588" y="0"/>
                </a:cubicBezTo>
                <a:cubicBezTo>
                  <a:pt x="3737212" y="215533"/>
                  <a:pt x="3741612" y="462791"/>
                  <a:pt x="3723588" y="601840"/>
                </a:cubicBezTo>
                <a:cubicBezTo>
                  <a:pt x="3705564" y="740889"/>
                  <a:pt x="3708520" y="929563"/>
                  <a:pt x="3723588" y="1092229"/>
                </a:cubicBezTo>
                <a:cubicBezTo>
                  <a:pt x="3738656" y="1254895"/>
                  <a:pt x="3725077" y="1438912"/>
                  <a:pt x="3723588" y="1627198"/>
                </a:cubicBezTo>
                <a:cubicBezTo>
                  <a:pt x="3722099" y="1815484"/>
                  <a:pt x="3744712" y="2079691"/>
                  <a:pt x="3723588" y="2229038"/>
                </a:cubicBezTo>
              </a:path>
              <a:path w="3723588" h="2674856" fill="none" stroke="0" extrusionOk="0">
                <a:moveTo>
                  <a:pt x="3277770" y="2674856"/>
                </a:moveTo>
                <a:cubicBezTo>
                  <a:pt x="3305493" y="2579756"/>
                  <a:pt x="3337693" y="2422543"/>
                  <a:pt x="3366933" y="2318201"/>
                </a:cubicBezTo>
                <a:cubicBezTo>
                  <a:pt x="3518444" y="2281894"/>
                  <a:pt x="3592698" y="2271392"/>
                  <a:pt x="3723588" y="2229038"/>
                </a:cubicBezTo>
                <a:cubicBezTo>
                  <a:pt x="3528019" y="2419767"/>
                  <a:pt x="3508775" y="2482018"/>
                  <a:pt x="3277770" y="2674856"/>
                </a:cubicBezTo>
                <a:cubicBezTo>
                  <a:pt x="2988660" y="2705907"/>
                  <a:pt x="2919144" y="2679800"/>
                  <a:pt x="2622216" y="2674856"/>
                </a:cubicBezTo>
                <a:cubicBezTo>
                  <a:pt x="2325288" y="2669912"/>
                  <a:pt x="2235701" y="2688865"/>
                  <a:pt x="2064995" y="2674856"/>
                </a:cubicBezTo>
                <a:cubicBezTo>
                  <a:pt x="1894289" y="2660847"/>
                  <a:pt x="1519844" y="2687226"/>
                  <a:pt x="1376663" y="2674856"/>
                </a:cubicBezTo>
                <a:cubicBezTo>
                  <a:pt x="1233482" y="2662486"/>
                  <a:pt x="918908" y="2707603"/>
                  <a:pt x="721109" y="2674856"/>
                </a:cubicBezTo>
                <a:cubicBezTo>
                  <a:pt x="523310" y="2642109"/>
                  <a:pt x="240215" y="2689632"/>
                  <a:pt x="0" y="2674856"/>
                </a:cubicBezTo>
                <a:cubicBezTo>
                  <a:pt x="31930" y="2402623"/>
                  <a:pt x="-32404" y="2178757"/>
                  <a:pt x="0" y="1979393"/>
                </a:cubicBezTo>
                <a:cubicBezTo>
                  <a:pt x="32404" y="1780029"/>
                  <a:pt x="9199" y="1634699"/>
                  <a:pt x="0" y="1364177"/>
                </a:cubicBezTo>
                <a:cubicBezTo>
                  <a:pt x="-9199" y="1093655"/>
                  <a:pt x="7589" y="983750"/>
                  <a:pt x="0" y="722211"/>
                </a:cubicBezTo>
                <a:cubicBezTo>
                  <a:pt x="-7589" y="460672"/>
                  <a:pt x="17864" y="273008"/>
                  <a:pt x="0" y="0"/>
                </a:cubicBezTo>
                <a:cubicBezTo>
                  <a:pt x="279694" y="-21602"/>
                  <a:pt x="396952" y="-9432"/>
                  <a:pt x="583362" y="0"/>
                </a:cubicBezTo>
                <a:cubicBezTo>
                  <a:pt x="769772" y="9432"/>
                  <a:pt x="936151" y="-17427"/>
                  <a:pt x="1129488" y="0"/>
                </a:cubicBezTo>
                <a:cubicBezTo>
                  <a:pt x="1322825" y="17427"/>
                  <a:pt x="1529906" y="-6529"/>
                  <a:pt x="1638379" y="0"/>
                </a:cubicBezTo>
                <a:cubicBezTo>
                  <a:pt x="1746852" y="6529"/>
                  <a:pt x="2127258" y="2977"/>
                  <a:pt x="2333448" y="0"/>
                </a:cubicBezTo>
                <a:cubicBezTo>
                  <a:pt x="2539638" y="-2977"/>
                  <a:pt x="2688991" y="13513"/>
                  <a:pt x="2879575" y="0"/>
                </a:cubicBezTo>
                <a:cubicBezTo>
                  <a:pt x="3070159" y="-13513"/>
                  <a:pt x="3465617" y="-14500"/>
                  <a:pt x="3723588" y="0"/>
                </a:cubicBezTo>
                <a:cubicBezTo>
                  <a:pt x="3737907" y="216696"/>
                  <a:pt x="3745036" y="354526"/>
                  <a:pt x="3723588" y="512679"/>
                </a:cubicBezTo>
                <a:cubicBezTo>
                  <a:pt x="3702140" y="670832"/>
                  <a:pt x="3724763" y="819191"/>
                  <a:pt x="3723588" y="1003067"/>
                </a:cubicBezTo>
                <a:cubicBezTo>
                  <a:pt x="3722413" y="1186943"/>
                  <a:pt x="3720706" y="1296724"/>
                  <a:pt x="3723588" y="1515746"/>
                </a:cubicBezTo>
                <a:cubicBezTo>
                  <a:pt x="3726470" y="1734768"/>
                  <a:pt x="3720897" y="1874733"/>
                  <a:pt x="3723588" y="2229038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F5D0B"/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dirty="0">
                <a:solidFill>
                  <a:schemeClr val="tx1"/>
                </a:solidFill>
              </a:rPr>
              <a:t>stvorena Demokratska Federativna Jugoslavija (DFJ)</a:t>
            </a:r>
            <a:endParaRPr lang="hr-HR" sz="3600" b="1" dirty="0">
              <a:solidFill>
                <a:schemeClr val="tx1"/>
              </a:solidFill>
            </a:endParaRP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E69A9CDA-FC72-48CC-8425-EA4A9925EDC3}"/>
              </a:ext>
            </a:extLst>
          </p:cNvPr>
          <p:cNvSpPr/>
          <p:nvPr/>
        </p:nvSpPr>
        <p:spPr>
          <a:xfrm rot="21386812">
            <a:off x="4279768" y="3830952"/>
            <a:ext cx="3723588" cy="2674856"/>
          </a:xfrm>
          <a:custGeom>
            <a:avLst/>
            <a:gdLst>
              <a:gd name="connsiteX0" fmla="*/ 0 w 3723588"/>
              <a:gd name="connsiteY0" fmla="*/ 0 h 2674856"/>
              <a:gd name="connsiteX1" fmla="*/ 695070 w 3723588"/>
              <a:gd name="connsiteY1" fmla="*/ 0 h 2674856"/>
              <a:gd name="connsiteX2" fmla="*/ 1390140 w 3723588"/>
              <a:gd name="connsiteY2" fmla="*/ 0 h 2674856"/>
              <a:gd name="connsiteX3" fmla="*/ 1973502 w 3723588"/>
              <a:gd name="connsiteY3" fmla="*/ 0 h 2674856"/>
              <a:gd name="connsiteX4" fmla="*/ 2482392 w 3723588"/>
              <a:gd name="connsiteY4" fmla="*/ 0 h 2674856"/>
              <a:gd name="connsiteX5" fmla="*/ 2991282 w 3723588"/>
              <a:gd name="connsiteY5" fmla="*/ 0 h 2674856"/>
              <a:gd name="connsiteX6" fmla="*/ 3723588 w 3723588"/>
              <a:gd name="connsiteY6" fmla="*/ 0 h 2674856"/>
              <a:gd name="connsiteX7" fmla="*/ 3723588 w 3723588"/>
              <a:gd name="connsiteY7" fmla="*/ 579550 h 2674856"/>
              <a:gd name="connsiteX8" fmla="*/ 3723588 w 3723588"/>
              <a:gd name="connsiteY8" fmla="*/ 1159100 h 2674856"/>
              <a:gd name="connsiteX9" fmla="*/ 3723588 w 3723588"/>
              <a:gd name="connsiteY9" fmla="*/ 1649488 h 2674856"/>
              <a:gd name="connsiteX10" fmla="*/ 3723588 w 3723588"/>
              <a:gd name="connsiteY10" fmla="*/ 2229038 h 2674856"/>
              <a:gd name="connsiteX11" fmla="*/ 3277770 w 3723588"/>
              <a:gd name="connsiteY11" fmla="*/ 2674856 h 2674856"/>
              <a:gd name="connsiteX12" fmla="*/ 2589438 w 3723588"/>
              <a:gd name="connsiteY12" fmla="*/ 2674856 h 2674856"/>
              <a:gd name="connsiteX13" fmla="*/ 1868329 w 3723588"/>
              <a:gd name="connsiteY13" fmla="*/ 2674856 h 2674856"/>
              <a:gd name="connsiteX14" fmla="*/ 1278330 w 3723588"/>
              <a:gd name="connsiteY14" fmla="*/ 2674856 h 2674856"/>
              <a:gd name="connsiteX15" fmla="*/ 589999 w 3723588"/>
              <a:gd name="connsiteY15" fmla="*/ 2674856 h 2674856"/>
              <a:gd name="connsiteX16" fmla="*/ 0 w 3723588"/>
              <a:gd name="connsiteY16" fmla="*/ 2674856 h 2674856"/>
              <a:gd name="connsiteX17" fmla="*/ 0 w 3723588"/>
              <a:gd name="connsiteY17" fmla="*/ 2086388 h 2674856"/>
              <a:gd name="connsiteX18" fmla="*/ 0 w 3723588"/>
              <a:gd name="connsiteY18" fmla="*/ 1390925 h 2674856"/>
              <a:gd name="connsiteX19" fmla="*/ 0 w 3723588"/>
              <a:gd name="connsiteY19" fmla="*/ 722211 h 2674856"/>
              <a:gd name="connsiteX20" fmla="*/ 0 w 3723588"/>
              <a:gd name="connsiteY20" fmla="*/ 0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4" fmla="*/ 2654994 w 3723588"/>
              <a:gd name="connsiteY4" fmla="*/ 2674856 h 2674856"/>
              <a:gd name="connsiteX5" fmla="*/ 1933884 w 3723588"/>
              <a:gd name="connsiteY5" fmla="*/ 2674856 h 2674856"/>
              <a:gd name="connsiteX6" fmla="*/ 1311108 w 3723588"/>
              <a:gd name="connsiteY6" fmla="*/ 2674856 h 2674856"/>
              <a:gd name="connsiteX7" fmla="*/ 721109 w 3723588"/>
              <a:gd name="connsiteY7" fmla="*/ 2674856 h 2674856"/>
              <a:gd name="connsiteX8" fmla="*/ 0 w 3723588"/>
              <a:gd name="connsiteY8" fmla="*/ 2674856 h 2674856"/>
              <a:gd name="connsiteX9" fmla="*/ 0 w 3723588"/>
              <a:gd name="connsiteY9" fmla="*/ 1979393 h 2674856"/>
              <a:gd name="connsiteX10" fmla="*/ 0 w 3723588"/>
              <a:gd name="connsiteY10" fmla="*/ 1337428 h 2674856"/>
              <a:gd name="connsiteX11" fmla="*/ 0 w 3723588"/>
              <a:gd name="connsiteY11" fmla="*/ 748960 h 2674856"/>
              <a:gd name="connsiteX12" fmla="*/ 0 w 3723588"/>
              <a:gd name="connsiteY12" fmla="*/ 0 h 2674856"/>
              <a:gd name="connsiteX13" fmla="*/ 546126 w 3723588"/>
              <a:gd name="connsiteY13" fmla="*/ 0 h 2674856"/>
              <a:gd name="connsiteX14" fmla="*/ 1055017 w 3723588"/>
              <a:gd name="connsiteY14" fmla="*/ 0 h 2674856"/>
              <a:gd name="connsiteX15" fmla="*/ 1638379 w 3723588"/>
              <a:gd name="connsiteY15" fmla="*/ 0 h 2674856"/>
              <a:gd name="connsiteX16" fmla="*/ 2333448 w 3723588"/>
              <a:gd name="connsiteY16" fmla="*/ 0 h 2674856"/>
              <a:gd name="connsiteX17" fmla="*/ 2954046 w 3723588"/>
              <a:gd name="connsiteY17" fmla="*/ 0 h 2674856"/>
              <a:gd name="connsiteX18" fmla="*/ 3723588 w 3723588"/>
              <a:gd name="connsiteY18" fmla="*/ 0 h 2674856"/>
              <a:gd name="connsiteX19" fmla="*/ 3723588 w 3723588"/>
              <a:gd name="connsiteY19" fmla="*/ 601840 h 2674856"/>
              <a:gd name="connsiteX20" fmla="*/ 3723588 w 3723588"/>
              <a:gd name="connsiteY20" fmla="*/ 1092229 h 2674856"/>
              <a:gd name="connsiteX21" fmla="*/ 3723588 w 3723588"/>
              <a:gd name="connsiteY21" fmla="*/ 1627198 h 2674856"/>
              <a:gd name="connsiteX22" fmla="*/ 3723588 w 3723588"/>
              <a:gd name="connsiteY22" fmla="*/ 2229038 h 267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23588" h="2674856" stroke="0" extrusionOk="0">
                <a:moveTo>
                  <a:pt x="0" y="0"/>
                </a:moveTo>
                <a:cubicBezTo>
                  <a:pt x="278282" y="-9778"/>
                  <a:pt x="408526" y="-30348"/>
                  <a:pt x="695070" y="0"/>
                </a:cubicBezTo>
                <a:cubicBezTo>
                  <a:pt x="981614" y="30348"/>
                  <a:pt x="1059237" y="-796"/>
                  <a:pt x="1390140" y="0"/>
                </a:cubicBezTo>
                <a:cubicBezTo>
                  <a:pt x="1721043" y="796"/>
                  <a:pt x="1748681" y="-28722"/>
                  <a:pt x="1973502" y="0"/>
                </a:cubicBezTo>
                <a:cubicBezTo>
                  <a:pt x="2198323" y="28722"/>
                  <a:pt x="2342141" y="-17412"/>
                  <a:pt x="2482392" y="0"/>
                </a:cubicBezTo>
                <a:cubicBezTo>
                  <a:pt x="2622643" y="17412"/>
                  <a:pt x="2822613" y="-20218"/>
                  <a:pt x="2991282" y="0"/>
                </a:cubicBezTo>
                <a:cubicBezTo>
                  <a:pt x="3159951" y="20218"/>
                  <a:pt x="3419328" y="-20776"/>
                  <a:pt x="3723588" y="0"/>
                </a:cubicBezTo>
                <a:cubicBezTo>
                  <a:pt x="3740637" y="255702"/>
                  <a:pt x="3696395" y="349610"/>
                  <a:pt x="3723588" y="579550"/>
                </a:cubicBezTo>
                <a:cubicBezTo>
                  <a:pt x="3750782" y="809490"/>
                  <a:pt x="3719024" y="942335"/>
                  <a:pt x="3723588" y="1159100"/>
                </a:cubicBezTo>
                <a:cubicBezTo>
                  <a:pt x="3728153" y="1375865"/>
                  <a:pt x="3742720" y="1462667"/>
                  <a:pt x="3723588" y="1649488"/>
                </a:cubicBezTo>
                <a:cubicBezTo>
                  <a:pt x="3704456" y="1836309"/>
                  <a:pt x="3703877" y="2079800"/>
                  <a:pt x="3723588" y="2229038"/>
                </a:cubicBezTo>
                <a:cubicBezTo>
                  <a:pt x="3569576" y="2367558"/>
                  <a:pt x="3426528" y="2492408"/>
                  <a:pt x="3277770" y="2674856"/>
                </a:cubicBezTo>
                <a:cubicBezTo>
                  <a:pt x="3077662" y="2665249"/>
                  <a:pt x="2800397" y="2660771"/>
                  <a:pt x="2589438" y="2674856"/>
                </a:cubicBezTo>
                <a:cubicBezTo>
                  <a:pt x="2378479" y="2688941"/>
                  <a:pt x="2090773" y="2707829"/>
                  <a:pt x="1868329" y="2674856"/>
                </a:cubicBezTo>
                <a:cubicBezTo>
                  <a:pt x="1645885" y="2641883"/>
                  <a:pt x="1401923" y="2680421"/>
                  <a:pt x="1278330" y="2674856"/>
                </a:cubicBezTo>
                <a:cubicBezTo>
                  <a:pt x="1154737" y="2669291"/>
                  <a:pt x="735626" y="2648917"/>
                  <a:pt x="589999" y="2674856"/>
                </a:cubicBezTo>
                <a:cubicBezTo>
                  <a:pt x="444372" y="2700795"/>
                  <a:pt x="290148" y="2684919"/>
                  <a:pt x="0" y="2674856"/>
                </a:cubicBezTo>
                <a:cubicBezTo>
                  <a:pt x="-13352" y="2390011"/>
                  <a:pt x="19142" y="2283469"/>
                  <a:pt x="0" y="2086388"/>
                </a:cubicBezTo>
                <a:cubicBezTo>
                  <a:pt x="-19142" y="1889307"/>
                  <a:pt x="-2531" y="1601124"/>
                  <a:pt x="0" y="1390925"/>
                </a:cubicBezTo>
                <a:cubicBezTo>
                  <a:pt x="2531" y="1180726"/>
                  <a:pt x="16072" y="1006839"/>
                  <a:pt x="0" y="722211"/>
                </a:cubicBezTo>
                <a:cubicBezTo>
                  <a:pt x="-16072" y="437583"/>
                  <a:pt x="34391" y="335689"/>
                  <a:pt x="0" y="0"/>
                </a:cubicBezTo>
                <a:close/>
              </a:path>
              <a:path w="3723588" h="2674856" fill="darkenLess" stroke="0" extrusionOk="0">
                <a:moveTo>
                  <a:pt x="3277770" y="2674856"/>
                </a:moveTo>
                <a:cubicBezTo>
                  <a:pt x="3333234" y="2507375"/>
                  <a:pt x="3317781" y="2473844"/>
                  <a:pt x="3366933" y="2318201"/>
                </a:cubicBezTo>
                <a:cubicBezTo>
                  <a:pt x="3458844" y="2308248"/>
                  <a:pt x="3563286" y="2277079"/>
                  <a:pt x="3723588" y="2229038"/>
                </a:cubicBezTo>
                <a:cubicBezTo>
                  <a:pt x="3563995" y="2379554"/>
                  <a:pt x="3370628" y="2562791"/>
                  <a:pt x="3277770" y="2674856"/>
                </a:cubicBezTo>
                <a:close/>
              </a:path>
              <a:path w="3723588" h="2674856" fill="none" extrusionOk="0">
                <a:moveTo>
                  <a:pt x="3277770" y="2674856"/>
                </a:moveTo>
                <a:cubicBezTo>
                  <a:pt x="3302969" y="2588439"/>
                  <a:pt x="3321501" y="2477217"/>
                  <a:pt x="3366933" y="2318201"/>
                </a:cubicBezTo>
                <a:cubicBezTo>
                  <a:pt x="3440020" y="2297440"/>
                  <a:pt x="3553605" y="2260608"/>
                  <a:pt x="3723588" y="2229038"/>
                </a:cubicBezTo>
                <a:cubicBezTo>
                  <a:pt x="3542715" y="2383763"/>
                  <a:pt x="3405254" y="2589953"/>
                  <a:pt x="3277770" y="2674856"/>
                </a:cubicBezTo>
                <a:cubicBezTo>
                  <a:pt x="3007881" y="2698496"/>
                  <a:pt x="2798607" y="2666264"/>
                  <a:pt x="2654994" y="2674856"/>
                </a:cubicBezTo>
                <a:cubicBezTo>
                  <a:pt x="2511381" y="2683448"/>
                  <a:pt x="2276093" y="2688621"/>
                  <a:pt x="1933884" y="2674856"/>
                </a:cubicBezTo>
                <a:cubicBezTo>
                  <a:pt x="1591675" y="2661092"/>
                  <a:pt x="1507383" y="2645416"/>
                  <a:pt x="1311108" y="2674856"/>
                </a:cubicBezTo>
                <a:cubicBezTo>
                  <a:pt x="1114833" y="2704296"/>
                  <a:pt x="937436" y="2663497"/>
                  <a:pt x="721109" y="2674856"/>
                </a:cubicBezTo>
                <a:cubicBezTo>
                  <a:pt x="504782" y="2686215"/>
                  <a:pt x="335484" y="2694161"/>
                  <a:pt x="0" y="2674856"/>
                </a:cubicBezTo>
                <a:cubicBezTo>
                  <a:pt x="26202" y="2395539"/>
                  <a:pt x="32688" y="2143929"/>
                  <a:pt x="0" y="1979393"/>
                </a:cubicBezTo>
                <a:cubicBezTo>
                  <a:pt x="-32688" y="1814857"/>
                  <a:pt x="-12003" y="1592379"/>
                  <a:pt x="0" y="1337428"/>
                </a:cubicBezTo>
                <a:cubicBezTo>
                  <a:pt x="12003" y="1082477"/>
                  <a:pt x="20439" y="1004765"/>
                  <a:pt x="0" y="748960"/>
                </a:cubicBezTo>
                <a:cubicBezTo>
                  <a:pt x="-20439" y="493155"/>
                  <a:pt x="-18748" y="166834"/>
                  <a:pt x="0" y="0"/>
                </a:cubicBezTo>
                <a:cubicBezTo>
                  <a:pt x="232035" y="-24550"/>
                  <a:pt x="318086" y="19829"/>
                  <a:pt x="546126" y="0"/>
                </a:cubicBezTo>
                <a:cubicBezTo>
                  <a:pt x="774166" y="-19829"/>
                  <a:pt x="911166" y="25396"/>
                  <a:pt x="1055017" y="0"/>
                </a:cubicBezTo>
                <a:cubicBezTo>
                  <a:pt x="1198868" y="-25396"/>
                  <a:pt x="1392237" y="-2698"/>
                  <a:pt x="1638379" y="0"/>
                </a:cubicBezTo>
                <a:cubicBezTo>
                  <a:pt x="1884521" y="2698"/>
                  <a:pt x="2046977" y="20665"/>
                  <a:pt x="2333448" y="0"/>
                </a:cubicBezTo>
                <a:cubicBezTo>
                  <a:pt x="2619919" y="-20665"/>
                  <a:pt x="2652573" y="12492"/>
                  <a:pt x="2954046" y="0"/>
                </a:cubicBezTo>
                <a:cubicBezTo>
                  <a:pt x="3255519" y="-12492"/>
                  <a:pt x="3385412" y="1678"/>
                  <a:pt x="3723588" y="0"/>
                </a:cubicBezTo>
                <a:cubicBezTo>
                  <a:pt x="3737212" y="215533"/>
                  <a:pt x="3741612" y="462791"/>
                  <a:pt x="3723588" y="601840"/>
                </a:cubicBezTo>
                <a:cubicBezTo>
                  <a:pt x="3705564" y="740889"/>
                  <a:pt x="3708520" y="929563"/>
                  <a:pt x="3723588" y="1092229"/>
                </a:cubicBezTo>
                <a:cubicBezTo>
                  <a:pt x="3738656" y="1254895"/>
                  <a:pt x="3725077" y="1438912"/>
                  <a:pt x="3723588" y="1627198"/>
                </a:cubicBezTo>
                <a:cubicBezTo>
                  <a:pt x="3722099" y="1815484"/>
                  <a:pt x="3744712" y="2079691"/>
                  <a:pt x="3723588" y="2229038"/>
                </a:cubicBezTo>
              </a:path>
              <a:path w="3723588" h="2674856" fill="none" stroke="0" extrusionOk="0">
                <a:moveTo>
                  <a:pt x="3277770" y="2674856"/>
                </a:moveTo>
                <a:cubicBezTo>
                  <a:pt x="3305493" y="2579756"/>
                  <a:pt x="3337693" y="2422543"/>
                  <a:pt x="3366933" y="2318201"/>
                </a:cubicBezTo>
                <a:cubicBezTo>
                  <a:pt x="3518444" y="2281894"/>
                  <a:pt x="3592698" y="2271392"/>
                  <a:pt x="3723588" y="2229038"/>
                </a:cubicBezTo>
                <a:cubicBezTo>
                  <a:pt x="3528019" y="2419767"/>
                  <a:pt x="3508775" y="2482018"/>
                  <a:pt x="3277770" y="2674856"/>
                </a:cubicBezTo>
                <a:cubicBezTo>
                  <a:pt x="2988660" y="2705907"/>
                  <a:pt x="2919144" y="2679800"/>
                  <a:pt x="2622216" y="2674856"/>
                </a:cubicBezTo>
                <a:cubicBezTo>
                  <a:pt x="2325288" y="2669912"/>
                  <a:pt x="2235701" y="2688865"/>
                  <a:pt x="2064995" y="2674856"/>
                </a:cubicBezTo>
                <a:cubicBezTo>
                  <a:pt x="1894289" y="2660847"/>
                  <a:pt x="1519844" y="2687226"/>
                  <a:pt x="1376663" y="2674856"/>
                </a:cubicBezTo>
                <a:cubicBezTo>
                  <a:pt x="1233482" y="2662486"/>
                  <a:pt x="918908" y="2707603"/>
                  <a:pt x="721109" y="2674856"/>
                </a:cubicBezTo>
                <a:cubicBezTo>
                  <a:pt x="523310" y="2642109"/>
                  <a:pt x="240215" y="2689632"/>
                  <a:pt x="0" y="2674856"/>
                </a:cubicBezTo>
                <a:cubicBezTo>
                  <a:pt x="31930" y="2402623"/>
                  <a:pt x="-32404" y="2178757"/>
                  <a:pt x="0" y="1979393"/>
                </a:cubicBezTo>
                <a:cubicBezTo>
                  <a:pt x="32404" y="1780029"/>
                  <a:pt x="9199" y="1634699"/>
                  <a:pt x="0" y="1364177"/>
                </a:cubicBezTo>
                <a:cubicBezTo>
                  <a:pt x="-9199" y="1093655"/>
                  <a:pt x="7589" y="983750"/>
                  <a:pt x="0" y="722211"/>
                </a:cubicBezTo>
                <a:cubicBezTo>
                  <a:pt x="-7589" y="460672"/>
                  <a:pt x="17864" y="273008"/>
                  <a:pt x="0" y="0"/>
                </a:cubicBezTo>
                <a:cubicBezTo>
                  <a:pt x="279694" y="-21602"/>
                  <a:pt x="396952" y="-9432"/>
                  <a:pt x="583362" y="0"/>
                </a:cubicBezTo>
                <a:cubicBezTo>
                  <a:pt x="769772" y="9432"/>
                  <a:pt x="936151" y="-17427"/>
                  <a:pt x="1129488" y="0"/>
                </a:cubicBezTo>
                <a:cubicBezTo>
                  <a:pt x="1322825" y="17427"/>
                  <a:pt x="1529906" y="-6529"/>
                  <a:pt x="1638379" y="0"/>
                </a:cubicBezTo>
                <a:cubicBezTo>
                  <a:pt x="1746852" y="6529"/>
                  <a:pt x="2127258" y="2977"/>
                  <a:pt x="2333448" y="0"/>
                </a:cubicBezTo>
                <a:cubicBezTo>
                  <a:pt x="2539638" y="-2977"/>
                  <a:pt x="2688991" y="13513"/>
                  <a:pt x="2879575" y="0"/>
                </a:cubicBezTo>
                <a:cubicBezTo>
                  <a:pt x="3070159" y="-13513"/>
                  <a:pt x="3465617" y="-14500"/>
                  <a:pt x="3723588" y="0"/>
                </a:cubicBezTo>
                <a:cubicBezTo>
                  <a:pt x="3737907" y="216696"/>
                  <a:pt x="3745036" y="354526"/>
                  <a:pt x="3723588" y="512679"/>
                </a:cubicBezTo>
                <a:cubicBezTo>
                  <a:pt x="3702140" y="670832"/>
                  <a:pt x="3724763" y="819191"/>
                  <a:pt x="3723588" y="1003067"/>
                </a:cubicBezTo>
                <a:cubicBezTo>
                  <a:pt x="3722413" y="1186943"/>
                  <a:pt x="3720706" y="1296724"/>
                  <a:pt x="3723588" y="1515746"/>
                </a:cubicBezTo>
                <a:cubicBezTo>
                  <a:pt x="3726470" y="1734768"/>
                  <a:pt x="3720897" y="1874733"/>
                  <a:pt x="3723588" y="2229038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F5D0B"/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dirty="0">
                <a:solidFill>
                  <a:schemeClr val="tx1"/>
                </a:solidFill>
              </a:rPr>
              <a:t>osnovan NKOJ – privremena vlada s Titom na čelu</a:t>
            </a:r>
            <a:endParaRPr lang="hr-HR" sz="4800" b="1" dirty="0">
              <a:solidFill>
                <a:schemeClr val="tx1"/>
              </a:solidFill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A4F09295-1086-4080-AA5B-0529FA6FFAE9}"/>
              </a:ext>
            </a:extLst>
          </p:cNvPr>
          <p:cNvSpPr/>
          <p:nvPr/>
        </p:nvSpPr>
        <p:spPr>
          <a:xfrm rot="214710">
            <a:off x="8314371" y="3138816"/>
            <a:ext cx="3723588" cy="2674856"/>
          </a:xfrm>
          <a:custGeom>
            <a:avLst/>
            <a:gdLst>
              <a:gd name="connsiteX0" fmla="*/ 0 w 3723588"/>
              <a:gd name="connsiteY0" fmla="*/ 0 h 2674856"/>
              <a:gd name="connsiteX1" fmla="*/ 695070 w 3723588"/>
              <a:gd name="connsiteY1" fmla="*/ 0 h 2674856"/>
              <a:gd name="connsiteX2" fmla="*/ 1390140 w 3723588"/>
              <a:gd name="connsiteY2" fmla="*/ 0 h 2674856"/>
              <a:gd name="connsiteX3" fmla="*/ 1973502 w 3723588"/>
              <a:gd name="connsiteY3" fmla="*/ 0 h 2674856"/>
              <a:gd name="connsiteX4" fmla="*/ 2482392 w 3723588"/>
              <a:gd name="connsiteY4" fmla="*/ 0 h 2674856"/>
              <a:gd name="connsiteX5" fmla="*/ 2991282 w 3723588"/>
              <a:gd name="connsiteY5" fmla="*/ 0 h 2674856"/>
              <a:gd name="connsiteX6" fmla="*/ 3723588 w 3723588"/>
              <a:gd name="connsiteY6" fmla="*/ 0 h 2674856"/>
              <a:gd name="connsiteX7" fmla="*/ 3723588 w 3723588"/>
              <a:gd name="connsiteY7" fmla="*/ 579550 h 2674856"/>
              <a:gd name="connsiteX8" fmla="*/ 3723588 w 3723588"/>
              <a:gd name="connsiteY8" fmla="*/ 1159100 h 2674856"/>
              <a:gd name="connsiteX9" fmla="*/ 3723588 w 3723588"/>
              <a:gd name="connsiteY9" fmla="*/ 1649488 h 2674856"/>
              <a:gd name="connsiteX10" fmla="*/ 3723588 w 3723588"/>
              <a:gd name="connsiteY10" fmla="*/ 2229038 h 2674856"/>
              <a:gd name="connsiteX11" fmla="*/ 3277770 w 3723588"/>
              <a:gd name="connsiteY11" fmla="*/ 2674856 h 2674856"/>
              <a:gd name="connsiteX12" fmla="*/ 2589438 w 3723588"/>
              <a:gd name="connsiteY12" fmla="*/ 2674856 h 2674856"/>
              <a:gd name="connsiteX13" fmla="*/ 1868329 w 3723588"/>
              <a:gd name="connsiteY13" fmla="*/ 2674856 h 2674856"/>
              <a:gd name="connsiteX14" fmla="*/ 1278330 w 3723588"/>
              <a:gd name="connsiteY14" fmla="*/ 2674856 h 2674856"/>
              <a:gd name="connsiteX15" fmla="*/ 589999 w 3723588"/>
              <a:gd name="connsiteY15" fmla="*/ 2674856 h 2674856"/>
              <a:gd name="connsiteX16" fmla="*/ 0 w 3723588"/>
              <a:gd name="connsiteY16" fmla="*/ 2674856 h 2674856"/>
              <a:gd name="connsiteX17" fmla="*/ 0 w 3723588"/>
              <a:gd name="connsiteY17" fmla="*/ 2086388 h 2674856"/>
              <a:gd name="connsiteX18" fmla="*/ 0 w 3723588"/>
              <a:gd name="connsiteY18" fmla="*/ 1390925 h 2674856"/>
              <a:gd name="connsiteX19" fmla="*/ 0 w 3723588"/>
              <a:gd name="connsiteY19" fmla="*/ 722211 h 2674856"/>
              <a:gd name="connsiteX20" fmla="*/ 0 w 3723588"/>
              <a:gd name="connsiteY20" fmla="*/ 0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0" fmla="*/ 3277770 w 3723588"/>
              <a:gd name="connsiteY0" fmla="*/ 2674856 h 2674856"/>
              <a:gd name="connsiteX1" fmla="*/ 3366933 w 3723588"/>
              <a:gd name="connsiteY1" fmla="*/ 2318201 h 2674856"/>
              <a:gd name="connsiteX2" fmla="*/ 3723588 w 3723588"/>
              <a:gd name="connsiteY2" fmla="*/ 2229038 h 2674856"/>
              <a:gd name="connsiteX3" fmla="*/ 3277770 w 3723588"/>
              <a:gd name="connsiteY3" fmla="*/ 2674856 h 2674856"/>
              <a:gd name="connsiteX4" fmla="*/ 2654994 w 3723588"/>
              <a:gd name="connsiteY4" fmla="*/ 2674856 h 2674856"/>
              <a:gd name="connsiteX5" fmla="*/ 1933884 w 3723588"/>
              <a:gd name="connsiteY5" fmla="*/ 2674856 h 2674856"/>
              <a:gd name="connsiteX6" fmla="*/ 1311108 w 3723588"/>
              <a:gd name="connsiteY6" fmla="*/ 2674856 h 2674856"/>
              <a:gd name="connsiteX7" fmla="*/ 721109 w 3723588"/>
              <a:gd name="connsiteY7" fmla="*/ 2674856 h 2674856"/>
              <a:gd name="connsiteX8" fmla="*/ 0 w 3723588"/>
              <a:gd name="connsiteY8" fmla="*/ 2674856 h 2674856"/>
              <a:gd name="connsiteX9" fmla="*/ 0 w 3723588"/>
              <a:gd name="connsiteY9" fmla="*/ 1979393 h 2674856"/>
              <a:gd name="connsiteX10" fmla="*/ 0 w 3723588"/>
              <a:gd name="connsiteY10" fmla="*/ 1337428 h 2674856"/>
              <a:gd name="connsiteX11" fmla="*/ 0 w 3723588"/>
              <a:gd name="connsiteY11" fmla="*/ 748960 h 2674856"/>
              <a:gd name="connsiteX12" fmla="*/ 0 w 3723588"/>
              <a:gd name="connsiteY12" fmla="*/ 0 h 2674856"/>
              <a:gd name="connsiteX13" fmla="*/ 546126 w 3723588"/>
              <a:gd name="connsiteY13" fmla="*/ 0 h 2674856"/>
              <a:gd name="connsiteX14" fmla="*/ 1055017 w 3723588"/>
              <a:gd name="connsiteY14" fmla="*/ 0 h 2674856"/>
              <a:gd name="connsiteX15" fmla="*/ 1638379 w 3723588"/>
              <a:gd name="connsiteY15" fmla="*/ 0 h 2674856"/>
              <a:gd name="connsiteX16" fmla="*/ 2333448 w 3723588"/>
              <a:gd name="connsiteY16" fmla="*/ 0 h 2674856"/>
              <a:gd name="connsiteX17" fmla="*/ 2954046 w 3723588"/>
              <a:gd name="connsiteY17" fmla="*/ 0 h 2674856"/>
              <a:gd name="connsiteX18" fmla="*/ 3723588 w 3723588"/>
              <a:gd name="connsiteY18" fmla="*/ 0 h 2674856"/>
              <a:gd name="connsiteX19" fmla="*/ 3723588 w 3723588"/>
              <a:gd name="connsiteY19" fmla="*/ 601840 h 2674856"/>
              <a:gd name="connsiteX20" fmla="*/ 3723588 w 3723588"/>
              <a:gd name="connsiteY20" fmla="*/ 1092229 h 2674856"/>
              <a:gd name="connsiteX21" fmla="*/ 3723588 w 3723588"/>
              <a:gd name="connsiteY21" fmla="*/ 1627198 h 2674856"/>
              <a:gd name="connsiteX22" fmla="*/ 3723588 w 3723588"/>
              <a:gd name="connsiteY22" fmla="*/ 2229038 h 267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23588" h="2674856" stroke="0" extrusionOk="0">
                <a:moveTo>
                  <a:pt x="0" y="0"/>
                </a:moveTo>
                <a:cubicBezTo>
                  <a:pt x="278282" y="-9778"/>
                  <a:pt x="408526" y="-30348"/>
                  <a:pt x="695070" y="0"/>
                </a:cubicBezTo>
                <a:cubicBezTo>
                  <a:pt x="981614" y="30348"/>
                  <a:pt x="1059237" y="-796"/>
                  <a:pt x="1390140" y="0"/>
                </a:cubicBezTo>
                <a:cubicBezTo>
                  <a:pt x="1721043" y="796"/>
                  <a:pt x="1748681" y="-28722"/>
                  <a:pt x="1973502" y="0"/>
                </a:cubicBezTo>
                <a:cubicBezTo>
                  <a:pt x="2198323" y="28722"/>
                  <a:pt x="2342141" y="-17412"/>
                  <a:pt x="2482392" y="0"/>
                </a:cubicBezTo>
                <a:cubicBezTo>
                  <a:pt x="2622643" y="17412"/>
                  <a:pt x="2822613" y="-20218"/>
                  <a:pt x="2991282" y="0"/>
                </a:cubicBezTo>
                <a:cubicBezTo>
                  <a:pt x="3159951" y="20218"/>
                  <a:pt x="3419328" y="-20776"/>
                  <a:pt x="3723588" y="0"/>
                </a:cubicBezTo>
                <a:cubicBezTo>
                  <a:pt x="3740637" y="255702"/>
                  <a:pt x="3696395" y="349610"/>
                  <a:pt x="3723588" y="579550"/>
                </a:cubicBezTo>
                <a:cubicBezTo>
                  <a:pt x="3750782" y="809490"/>
                  <a:pt x="3719024" y="942335"/>
                  <a:pt x="3723588" y="1159100"/>
                </a:cubicBezTo>
                <a:cubicBezTo>
                  <a:pt x="3728153" y="1375865"/>
                  <a:pt x="3742720" y="1462667"/>
                  <a:pt x="3723588" y="1649488"/>
                </a:cubicBezTo>
                <a:cubicBezTo>
                  <a:pt x="3704456" y="1836309"/>
                  <a:pt x="3703877" y="2079800"/>
                  <a:pt x="3723588" y="2229038"/>
                </a:cubicBezTo>
                <a:cubicBezTo>
                  <a:pt x="3569576" y="2367558"/>
                  <a:pt x="3426528" y="2492408"/>
                  <a:pt x="3277770" y="2674856"/>
                </a:cubicBezTo>
                <a:cubicBezTo>
                  <a:pt x="3077662" y="2665249"/>
                  <a:pt x="2800397" y="2660771"/>
                  <a:pt x="2589438" y="2674856"/>
                </a:cubicBezTo>
                <a:cubicBezTo>
                  <a:pt x="2378479" y="2688941"/>
                  <a:pt x="2090773" y="2707829"/>
                  <a:pt x="1868329" y="2674856"/>
                </a:cubicBezTo>
                <a:cubicBezTo>
                  <a:pt x="1645885" y="2641883"/>
                  <a:pt x="1401923" y="2680421"/>
                  <a:pt x="1278330" y="2674856"/>
                </a:cubicBezTo>
                <a:cubicBezTo>
                  <a:pt x="1154737" y="2669291"/>
                  <a:pt x="735626" y="2648917"/>
                  <a:pt x="589999" y="2674856"/>
                </a:cubicBezTo>
                <a:cubicBezTo>
                  <a:pt x="444372" y="2700795"/>
                  <a:pt x="290148" y="2684919"/>
                  <a:pt x="0" y="2674856"/>
                </a:cubicBezTo>
                <a:cubicBezTo>
                  <a:pt x="-13352" y="2390011"/>
                  <a:pt x="19142" y="2283469"/>
                  <a:pt x="0" y="2086388"/>
                </a:cubicBezTo>
                <a:cubicBezTo>
                  <a:pt x="-19142" y="1889307"/>
                  <a:pt x="-2531" y="1601124"/>
                  <a:pt x="0" y="1390925"/>
                </a:cubicBezTo>
                <a:cubicBezTo>
                  <a:pt x="2531" y="1180726"/>
                  <a:pt x="16072" y="1006839"/>
                  <a:pt x="0" y="722211"/>
                </a:cubicBezTo>
                <a:cubicBezTo>
                  <a:pt x="-16072" y="437583"/>
                  <a:pt x="34391" y="335689"/>
                  <a:pt x="0" y="0"/>
                </a:cubicBezTo>
                <a:close/>
              </a:path>
              <a:path w="3723588" h="2674856" fill="darkenLess" stroke="0" extrusionOk="0">
                <a:moveTo>
                  <a:pt x="3277770" y="2674856"/>
                </a:moveTo>
                <a:cubicBezTo>
                  <a:pt x="3333234" y="2507375"/>
                  <a:pt x="3317781" y="2473844"/>
                  <a:pt x="3366933" y="2318201"/>
                </a:cubicBezTo>
                <a:cubicBezTo>
                  <a:pt x="3458844" y="2308248"/>
                  <a:pt x="3563286" y="2277079"/>
                  <a:pt x="3723588" y="2229038"/>
                </a:cubicBezTo>
                <a:cubicBezTo>
                  <a:pt x="3563995" y="2379554"/>
                  <a:pt x="3370628" y="2562791"/>
                  <a:pt x="3277770" y="2674856"/>
                </a:cubicBezTo>
                <a:close/>
              </a:path>
              <a:path w="3723588" h="2674856" fill="none" extrusionOk="0">
                <a:moveTo>
                  <a:pt x="3277770" y="2674856"/>
                </a:moveTo>
                <a:cubicBezTo>
                  <a:pt x="3302969" y="2588439"/>
                  <a:pt x="3321501" y="2477217"/>
                  <a:pt x="3366933" y="2318201"/>
                </a:cubicBezTo>
                <a:cubicBezTo>
                  <a:pt x="3440020" y="2297440"/>
                  <a:pt x="3553605" y="2260608"/>
                  <a:pt x="3723588" y="2229038"/>
                </a:cubicBezTo>
                <a:cubicBezTo>
                  <a:pt x="3542715" y="2383763"/>
                  <a:pt x="3405254" y="2589953"/>
                  <a:pt x="3277770" y="2674856"/>
                </a:cubicBezTo>
                <a:cubicBezTo>
                  <a:pt x="3007881" y="2698496"/>
                  <a:pt x="2798607" y="2666264"/>
                  <a:pt x="2654994" y="2674856"/>
                </a:cubicBezTo>
                <a:cubicBezTo>
                  <a:pt x="2511381" y="2683448"/>
                  <a:pt x="2276093" y="2688621"/>
                  <a:pt x="1933884" y="2674856"/>
                </a:cubicBezTo>
                <a:cubicBezTo>
                  <a:pt x="1591675" y="2661092"/>
                  <a:pt x="1507383" y="2645416"/>
                  <a:pt x="1311108" y="2674856"/>
                </a:cubicBezTo>
                <a:cubicBezTo>
                  <a:pt x="1114833" y="2704296"/>
                  <a:pt x="937436" y="2663497"/>
                  <a:pt x="721109" y="2674856"/>
                </a:cubicBezTo>
                <a:cubicBezTo>
                  <a:pt x="504782" y="2686215"/>
                  <a:pt x="335484" y="2694161"/>
                  <a:pt x="0" y="2674856"/>
                </a:cubicBezTo>
                <a:cubicBezTo>
                  <a:pt x="26202" y="2395539"/>
                  <a:pt x="32688" y="2143929"/>
                  <a:pt x="0" y="1979393"/>
                </a:cubicBezTo>
                <a:cubicBezTo>
                  <a:pt x="-32688" y="1814857"/>
                  <a:pt x="-12003" y="1592379"/>
                  <a:pt x="0" y="1337428"/>
                </a:cubicBezTo>
                <a:cubicBezTo>
                  <a:pt x="12003" y="1082477"/>
                  <a:pt x="20439" y="1004765"/>
                  <a:pt x="0" y="748960"/>
                </a:cubicBezTo>
                <a:cubicBezTo>
                  <a:pt x="-20439" y="493155"/>
                  <a:pt x="-18748" y="166834"/>
                  <a:pt x="0" y="0"/>
                </a:cubicBezTo>
                <a:cubicBezTo>
                  <a:pt x="232035" y="-24550"/>
                  <a:pt x="318086" y="19829"/>
                  <a:pt x="546126" y="0"/>
                </a:cubicBezTo>
                <a:cubicBezTo>
                  <a:pt x="774166" y="-19829"/>
                  <a:pt x="911166" y="25396"/>
                  <a:pt x="1055017" y="0"/>
                </a:cubicBezTo>
                <a:cubicBezTo>
                  <a:pt x="1198868" y="-25396"/>
                  <a:pt x="1392237" y="-2698"/>
                  <a:pt x="1638379" y="0"/>
                </a:cubicBezTo>
                <a:cubicBezTo>
                  <a:pt x="1884521" y="2698"/>
                  <a:pt x="2046977" y="20665"/>
                  <a:pt x="2333448" y="0"/>
                </a:cubicBezTo>
                <a:cubicBezTo>
                  <a:pt x="2619919" y="-20665"/>
                  <a:pt x="2652573" y="12492"/>
                  <a:pt x="2954046" y="0"/>
                </a:cubicBezTo>
                <a:cubicBezTo>
                  <a:pt x="3255519" y="-12492"/>
                  <a:pt x="3385412" y="1678"/>
                  <a:pt x="3723588" y="0"/>
                </a:cubicBezTo>
                <a:cubicBezTo>
                  <a:pt x="3737212" y="215533"/>
                  <a:pt x="3741612" y="462791"/>
                  <a:pt x="3723588" y="601840"/>
                </a:cubicBezTo>
                <a:cubicBezTo>
                  <a:pt x="3705564" y="740889"/>
                  <a:pt x="3708520" y="929563"/>
                  <a:pt x="3723588" y="1092229"/>
                </a:cubicBezTo>
                <a:cubicBezTo>
                  <a:pt x="3738656" y="1254895"/>
                  <a:pt x="3725077" y="1438912"/>
                  <a:pt x="3723588" y="1627198"/>
                </a:cubicBezTo>
                <a:cubicBezTo>
                  <a:pt x="3722099" y="1815484"/>
                  <a:pt x="3744712" y="2079691"/>
                  <a:pt x="3723588" y="2229038"/>
                </a:cubicBezTo>
              </a:path>
              <a:path w="3723588" h="2674856" fill="none" stroke="0" extrusionOk="0">
                <a:moveTo>
                  <a:pt x="3277770" y="2674856"/>
                </a:moveTo>
                <a:cubicBezTo>
                  <a:pt x="3305493" y="2579756"/>
                  <a:pt x="3337693" y="2422543"/>
                  <a:pt x="3366933" y="2318201"/>
                </a:cubicBezTo>
                <a:cubicBezTo>
                  <a:pt x="3518444" y="2281894"/>
                  <a:pt x="3592698" y="2271392"/>
                  <a:pt x="3723588" y="2229038"/>
                </a:cubicBezTo>
                <a:cubicBezTo>
                  <a:pt x="3528019" y="2419767"/>
                  <a:pt x="3508775" y="2482018"/>
                  <a:pt x="3277770" y="2674856"/>
                </a:cubicBezTo>
                <a:cubicBezTo>
                  <a:pt x="2988660" y="2705907"/>
                  <a:pt x="2919144" y="2679800"/>
                  <a:pt x="2622216" y="2674856"/>
                </a:cubicBezTo>
                <a:cubicBezTo>
                  <a:pt x="2325288" y="2669912"/>
                  <a:pt x="2235701" y="2688865"/>
                  <a:pt x="2064995" y="2674856"/>
                </a:cubicBezTo>
                <a:cubicBezTo>
                  <a:pt x="1894289" y="2660847"/>
                  <a:pt x="1519844" y="2687226"/>
                  <a:pt x="1376663" y="2674856"/>
                </a:cubicBezTo>
                <a:cubicBezTo>
                  <a:pt x="1233482" y="2662486"/>
                  <a:pt x="918908" y="2707603"/>
                  <a:pt x="721109" y="2674856"/>
                </a:cubicBezTo>
                <a:cubicBezTo>
                  <a:pt x="523310" y="2642109"/>
                  <a:pt x="240215" y="2689632"/>
                  <a:pt x="0" y="2674856"/>
                </a:cubicBezTo>
                <a:cubicBezTo>
                  <a:pt x="31930" y="2402623"/>
                  <a:pt x="-32404" y="2178757"/>
                  <a:pt x="0" y="1979393"/>
                </a:cubicBezTo>
                <a:cubicBezTo>
                  <a:pt x="32404" y="1780029"/>
                  <a:pt x="9199" y="1634699"/>
                  <a:pt x="0" y="1364177"/>
                </a:cubicBezTo>
                <a:cubicBezTo>
                  <a:pt x="-9199" y="1093655"/>
                  <a:pt x="7589" y="983750"/>
                  <a:pt x="0" y="722211"/>
                </a:cubicBezTo>
                <a:cubicBezTo>
                  <a:pt x="-7589" y="460672"/>
                  <a:pt x="17864" y="273008"/>
                  <a:pt x="0" y="0"/>
                </a:cubicBezTo>
                <a:cubicBezTo>
                  <a:pt x="279694" y="-21602"/>
                  <a:pt x="396952" y="-9432"/>
                  <a:pt x="583362" y="0"/>
                </a:cubicBezTo>
                <a:cubicBezTo>
                  <a:pt x="769772" y="9432"/>
                  <a:pt x="936151" y="-17427"/>
                  <a:pt x="1129488" y="0"/>
                </a:cubicBezTo>
                <a:cubicBezTo>
                  <a:pt x="1322825" y="17427"/>
                  <a:pt x="1529906" y="-6529"/>
                  <a:pt x="1638379" y="0"/>
                </a:cubicBezTo>
                <a:cubicBezTo>
                  <a:pt x="1746852" y="6529"/>
                  <a:pt x="2127258" y="2977"/>
                  <a:pt x="2333448" y="0"/>
                </a:cubicBezTo>
                <a:cubicBezTo>
                  <a:pt x="2539638" y="-2977"/>
                  <a:pt x="2688991" y="13513"/>
                  <a:pt x="2879575" y="0"/>
                </a:cubicBezTo>
                <a:cubicBezTo>
                  <a:pt x="3070159" y="-13513"/>
                  <a:pt x="3465617" y="-14500"/>
                  <a:pt x="3723588" y="0"/>
                </a:cubicBezTo>
                <a:cubicBezTo>
                  <a:pt x="3737907" y="216696"/>
                  <a:pt x="3745036" y="354526"/>
                  <a:pt x="3723588" y="512679"/>
                </a:cubicBezTo>
                <a:cubicBezTo>
                  <a:pt x="3702140" y="670832"/>
                  <a:pt x="3724763" y="819191"/>
                  <a:pt x="3723588" y="1003067"/>
                </a:cubicBezTo>
                <a:cubicBezTo>
                  <a:pt x="3722413" y="1186943"/>
                  <a:pt x="3720706" y="1296724"/>
                  <a:pt x="3723588" y="1515746"/>
                </a:cubicBezTo>
                <a:cubicBezTo>
                  <a:pt x="3726470" y="1734768"/>
                  <a:pt x="3720897" y="1874733"/>
                  <a:pt x="3723588" y="2229038"/>
                </a:cubicBezTo>
              </a:path>
            </a:pathLst>
          </a:custGeom>
          <a:solidFill>
            <a:srgbClr val="60943C"/>
          </a:solidFill>
          <a:ln w="28575">
            <a:solidFill>
              <a:srgbClr val="0F5D0B"/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dirty="0">
                <a:solidFill>
                  <a:schemeClr val="tx1"/>
                </a:solidFill>
              </a:rPr>
              <a:t>potvrđena odluka ZAVNOH-a o spajanju hrvatskih krajeva s maticom zemljom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0C6B8E7-C0AB-42D4-86DA-B7476080A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6158" y="4345757"/>
            <a:ext cx="1775841" cy="2512242"/>
          </a:xfrm>
          <a:prstGeom prst="rect">
            <a:avLst/>
          </a:prstGeom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xmlns="" id="{D8A0837B-1258-4A45-B0C0-0E2342FA912C}"/>
              </a:ext>
            </a:extLst>
          </p:cNvPr>
          <p:cNvSpPr/>
          <p:nvPr/>
        </p:nvSpPr>
        <p:spPr>
          <a:xfrm>
            <a:off x="4938727" y="3026004"/>
            <a:ext cx="4689182" cy="3022946"/>
          </a:xfrm>
          <a:custGeom>
            <a:avLst/>
            <a:gdLst>
              <a:gd name="connsiteX0" fmla="*/ 5500176 w 4689182"/>
              <a:gd name="connsiteY0" fmla="*/ 1828096 h 3022946"/>
              <a:gd name="connsiteX1" fmla="*/ 5006044 w 4689182"/>
              <a:gd name="connsiteY1" fmla="*/ 1930291 h 3022946"/>
              <a:gd name="connsiteX2" fmla="*/ 4549923 w 4689182"/>
              <a:gd name="connsiteY2" fmla="*/ 2024625 h 3022946"/>
              <a:gd name="connsiteX3" fmla="*/ 2093727 w 4689182"/>
              <a:gd name="connsiteY3" fmla="*/ 3014269 h 3022946"/>
              <a:gd name="connsiteX4" fmla="*/ 29112 w 4689182"/>
              <a:gd name="connsiteY4" fmla="*/ 1274021 h 3022946"/>
              <a:gd name="connsiteX5" fmla="*/ 2403517 w 4689182"/>
              <a:gd name="connsiteY5" fmla="*/ 476 h 3022946"/>
              <a:gd name="connsiteX6" fmla="*/ 4687526 w 4689182"/>
              <a:gd name="connsiteY6" fmla="*/ 1454681 h 3022946"/>
              <a:gd name="connsiteX7" fmla="*/ 5085725 w 4689182"/>
              <a:gd name="connsiteY7" fmla="*/ 1637654 h 3022946"/>
              <a:gd name="connsiteX8" fmla="*/ 5500176 w 4689182"/>
              <a:gd name="connsiteY8" fmla="*/ 1828096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182" h="3022946" fill="none" extrusionOk="0">
                <a:moveTo>
                  <a:pt x="5500176" y="1828096"/>
                </a:moveTo>
                <a:cubicBezTo>
                  <a:pt x="5358243" y="1834129"/>
                  <a:pt x="5243884" y="1896640"/>
                  <a:pt x="5006044" y="1930291"/>
                </a:cubicBezTo>
                <a:cubicBezTo>
                  <a:pt x="4768204" y="1963942"/>
                  <a:pt x="4693945" y="1998151"/>
                  <a:pt x="4549923" y="2024625"/>
                </a:cubicBezTo>
                <a:cubicBezTo>
                  <a:pt x="4334293" y="2815891"/>
                  <a:pt x="3356374" y="2935212"/>
                  <a:pt x="2093727" y="3014269"/>
                </a:cubicBezTo>
                <a:cubicBezTo>
                  <a:pt x="777362" y="2738374"/>
                  <a:pt x="-130296" y="2244723"/>
                  <a:pt x="29112" y="1274021"/>
                </a:cubicBezTo>
                <a:cubicBezTo>
                  <a:pt x="147237" y="419094"/>
                  <a:pt x="1102390" y="-200134"/>
                  <a:pt x="2403517" y="476"/>
                </a:cubicBezTo>
                <a:cubicBezTo>
                  <a:pt x="3507089" y="58295"/>
                  <a:pt x="4499398" y="787544"/>
                  <a:pt x="4687526" y="1454681"/>
                </a:cubicBezTo>
                <a:cubicBezTo>
                  <a:pt x="4869049" y="1548837"/>
                  <a:pt x="4998235" y="1593202"/>
                  <a:pt x="5085725" y="1637654"/>
                </a:cubicBezTo>
                <a:cubicBezTo>
                  <a:pt x="5173215" y="1682106"/>
                  <a:pt x="5344955" y="1758177"/>
                  <a:pt x="5500176" y="1828096"/>
                </a:cubicBezTo>
                <a:close/>
              </a:path>
              <a:path w="4689182" h="3022946" stroke="0" extrusionOk="0">
                <a:moveTo>
                  <a:pt x="5500176" y="1828096"/>
                </a:moveTo>
                <a:cubicBezTo>
                  <a:pt x="5368174" y="1860294"/>
                  <a:pt x="5256776" y="1874517"/>
                  <a:pt x="5053557" y="1920465"/>
                </a:cubicBezTo>
                <a:cubicBezTo>
                  <a:pt x="4850338" y="1966413"/>
                  <a:pt x="4659958" y="1976599"/>
                  <a:pt x="4549923" y="2024625"/>
                </a:cubicBezTo>
                <a:cubicBezTo>
                  <a:pt x="4142066" y="2464587"/>
                  <a:pt x="3050251" y="3294410"/>
                  <a:pt x="2093727" y="3014269"/>
                </a:cubicBezTo>
                <a:cubicBezTo>
                  <a:pt x="738478" y="2899016"/>
                  <a:pt x="-251652" y="2158660"/>
                  <a:pt x="29112" y="1274021"/>
                </a:cubicBezTo>
                <a:cubicBezTo>
                  <a:pt x="72522" y="542134"/>
                  <a:pt x="1010638" y="-189039"/>
                  <a:pt x="2403517" y="476"/>
                </a:cubicBezTo>
                <a:cubicBezTo>
                  <a:pt x="3660814" y="44054"/>
                  <a:pt x="4471189" y="601450"/>
                  <a:pt x="4687526" y="1454681"/>
                </a:cubicBezTo>
                <a:cubicBezTo>
                  <a:pt x="4848812" y="1510945"/>
                  <a:pt x="4944071" y="1567940"/>
                  <a:pt x="5069472" y="1630186"/>
                </a:cubicBezTo>
                <a:cubicBezTo>
                  <a:pt x="5194873" y="1692432"/>
                  <a:pt x="5319216" y="1762386"/>
                  <a:pt x="5500176" y="1828096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7295"/>
                      <a:gd name="adj2" fmla="val 104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ronađi u udžbeniku odluke 2. AVNOJ-a i zapiši ih u bilježnicu. </a:t>
            </a:r>
            <a:endParaRPr lang="hr-HR" sz="8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6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3A4A2E1C-D65E-40C0-AC08-F9957668C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0715" y="1249599"/>
            <a:ext cx="7620000" cy="544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AC21D218-58C8-4DCB-A0FE-AC60227465F8}"/>
              </a:ext>
            </a:extLst>
          </p:cNvPr>
          <p:cNvSpPr/>
          <p:nvPr/>
        </p:nvSpPr>
        <p:spPr>
          <a:xfrm>
            <a:off x="161326" y="3525123"/>
            <a:ext cx="3863919" cy="3052580"/>
          </a:xfrm>
          <a:custGeom>
            <a:avLst/>
            <a:gdLst>
              <a:gd name="connsiteX0" fmla="*/ 3863919 w 3863919"/>
              <a:gd name="connsiteY0" fmla="*/ 190786 h 3052580"/>
              <a:gd name="connsiteX1" fmla="*/ 3673133 w 3863919"/>
              <a:gd name="connsiteY1" fmla="*/ 381572 h 3052580"/>
              <a:gd name="connsiteX2" fmla="*/ 3673133 w 3863919"/>
              <a:gd name="connsiteY2" fmla="*/ 190786 h 3052580"/>
              <a:gd name="connsiteX3" fmla="*/ 3577740 w 3863919"/>
              <a:gd name="connsiteY3" fmla="*/ 286179 h 3052580"/>
              <a:gd name="connsiteX4" fmla="*/ 3482347 w 3863919"/>
              <a:gd name="connsiteY4" fmla="*/ 190786 h 3052580"/>
              <a:gd name="connsiteX5" fmla="*/ 3482347 w 3863919"/>
              <a:gd name="connsiteY5" fmla="*/ 381573 h 3052580"/>
              <a:gd name="connsiteX6" fmla="*/ 2791119 w 3863919"/>
              <a:gd name="connsiteY6" fmla="*/ 381573 h 3052580"/>
              <a:gd name="connsiteX7" fmla="*/ 2198638 w 3863919"/>
              <a:gd name="connsiteY7" fmla="*/ 381573 h 3052580"/>
              <a:gd name="connsiteX8" fmla="*/ 1507410 w 3863919"/>
              <a:gd name="connsiteY8" fmla="*/ 381573 h 3052580"/>
              <a:gd name="connsiteX9" fmla="*/ 849098 w 3863919"/>
              <a:gd name="connsiteY9" fmla="*/ 381573 h 3052580"/>
              <a:gd name="connsiteX10" fmla="*/ 190786 w 3863919"/>
              <a:gd name="connsiteY10" fmla="*/ 381573 h 3052580"/>
              <a:gd name="connsiteX11" fmla="*/ 0 w 3863919"/>
              <a:gd name="connsiteY11" fmla="*/ 572359 h 3052580"/>
              <a:gd name="connsiteX12" fmla="*/ 0 w 3863919"/>
              <a:gd name="connsiteY12" fmla="*/ 1190506 h 3052580"/>
              <a:gd name="connsiteX13" fmla="*/ 0 w 3863919"/>
              <a:gd name="connsiteY13" fmla="*/ 1808654 h 3052580"/>
              <a:gd name="connsiteX14" fmla="*/ 0 w 3863919"/>
              <a:gd name="connsiteY14" fmla="*/ 2861794 h 3052580"/>
              <a:gd name="connsiteX15" fmla="*/ 190786 w 3863919"/>
              <a:gd name="connsiteY15" fmla="*/ 3052580 h 3052580"/>
              <a:gd name="connsiteX16" fmla="*/ 381572 w 3863919"/>
              <a:gd name="connsiteY16" fmla="*/ 2861794 h 3052580"/>
              <a:gd name="connsiteX17" fmla="*/ 381573 w 3863919"/>
              <a:gd name="connsiteY17" fmla="*/ 2671008 h 3052580"/>
              <a:gd name="connsiteX18" fmla="*/ 941138 w 3863919"/>
              <a:gd name="connsiteY18" fmla="*/ 2671008 h 3052580"/>
              <a:gd name="connsiteX19" fmla="*/ 1632366 w 3863919"/>
              <a:gd name="connsiteY19" fmla="*/ 2671008 h 3052580"/>
              <a:gd name="connsiteX20" fmla="*/ 2257762 w 3863919"/>
              <a:gd name="connsiteY20" fmla="*/ 2671008 h 3052580"/>
              <a:gd name="connsiteX21" fmla="*/ 2948990 w 3863919"/>
              <a:gd name="connsiteY21" fmla="*/ 2671008 h 3052580"/>
              <a:gd name="connsiteX22" fmla="*/ 3673133 w 3863919"/>
              <a:gd name="connsiteY22" fmla="*/ 2671008 h 3052580"/>
              <a:gd name="connsiteX23" fmla="*/ 3863919 w 3863919"/>
              <a:gd name="connsiteY23" fmla="*/ 2480222 h 3052580"/>
              <a:gd name="connsiteX24" fmla="*/ 3863919 w 3863919"/>
              <a:gd name="connsiteY24" fmla="*/ 1862074 h 3052580"/>
              <a:gd name="connsiteX25" fmla="*/ 3863919 w 3863919"/>
              <a:gd name="connsiteY25" fmla="*/ 1358398 h 3052580"/>
              <a:gd name="connsiteX26" fmla="*/ 3863919 w 3863919"/>
              <a:gd name="connsiteY26" fmla="*/ 740251 h 3052580"/>
              <a:gd name="connsiteX27" fmla="*/ 3863919 w 3863919"/>
              <a:gd name="connsiteY27" fmla="*/ 190786 h 3052580"/>
              <a:gd name="connsiteX28" fmla="*/ 190786 w 3863919"/>
              <a:gd name="connsiteY28" fmla="*/ 763145 h 3052580"/>
              <a:gd name="connsiteX29" fmla="*/ 381572 w 3863919"/>
              <a:gd name="connsiteY29" fmla="*/ 572359 h 3052580"/>
              <a:gd name="connsiteX30" fmla="*/ 286179 w 3863919"/>
              <a:gd name="connsiteY30" fmla="*/ 476966 h 3052580"/>
              <a:gd name="connsiteX31" fmla="*/ 190786 w 3863919"/>
              <a:gd name="connsiteY31" fmla="*/ 572359 h 3052580"/>
              <a:gd name="connsiteX32" fmla="*/ 190786 w 3863919"/>
              <a:gd name="connsiteY32" fmla="*/ 763145 h 3052580"/>
              <a:gd name="connsiteX0" fmla="*/ 190786 w 3863919"/>
              <a:gd name="connsiteY0" fmla="*/ 763145 h 3052580"/>
              <a:gd name="connsiteX1" fmla="*/ 381572 w 3863919"/>
              <a:gd name="connsiteY1" fmla="*/ 572359 h 3052580"/>
              <a:gd name="connsiteX2" fmla="*/ 286179 w 3863919"/>
              <a:gd name="connsiteY2" fmla="*/ 476966 h 3052580"/>
              <a:gd name="connsiteX3" fmla="*/ 190786 w 3863919"/>
              <a:gd name="connsiteY3" fmla="*/ 572359 h 3052580"/>
              <a:gd name="connsiteX4" fmla="*/ 190786 w 3863919"/>
              <a:gd name="connsiteY4" fmla="*/ 763145 h 3052580"/>
              <a:gd name="connsiteX5" fmla="*/ 3673133 w 3863919"/>
              <a:gd name="connsiteY5" fmla="*/ 381573 h 3052580"/>
              <a:gd name="connsiteX6" fmla="*/ 3863919 w 3863919"/>
              <a:gd name="connsiteY6" fmla="*/ 190787 h 3052580"/>
              <a:gd name="connsiteX7" fmla="*/ 3673133 w 3863919"/>
              <a:gd name="connsiteY7" fmla="*/ 1 h 3052580"/>
              <a:gd name="connsiteX8" fmla="*/ 3482347 w 3863919"/>
              <a:gd name="connsiteY8" fmla="*/ 190787 h 3052580"/>
              <a:gd name="connsiteX9" fmla="*/ 3577740 w 3863919"/>
              <a:gd name="connsiteY9" fmla="*/ 286180 h 3052580"/>
              <a:gd name="connsiteX10" fmla="*/ 3673133 w 3863919"/>
              <a:gd name="connsiteY10" fmla="*/ 190787 h 3052580"/>
              <a:gd name="connsiteX11" fmla="*/ 3673133 w 3863919"/>
              <a:gd name="connsiteY11" fmla="*/ 381573 h 3052580"/>
              <a:gd name="connsiteX0" fmla="*/ 0 w 3863919"/>
              <a:gd name="connsiteY0" fmla="*/ 572359 h 3052580"/>
              <a:gd name="connsiteX1" fmla="*/ 190786 w 3863919"/>
              <a:gd name="connsiteY1" fmla="*/ 381573 h 3052580"/>
              <a:gd name="connsiteX2" fmla="*/ 816183 w 3863919"/>
              <a:gd name="connsiteY2" fmla="*/ 381573 h 3052580"/>
              <a:gd name="connsiteX3" fmla="*/ 1408664 w 3863919"/>
              <a:gd name="connsiteY3" fmla="*/ 381573 h 3052580"/>
              <a:gd name="connsiteX4" fmla="*/ 1968229 w 3863919"/>
              <a:gd name="connsiteY4" fmla="*/ 381573 h 3052580"/>
              <a:gd name="connsiteX5" fmla="*/ 2692372 w 3863919"/>
              <a:gd name="connsiteY5" fmla="*/ 381573 h 3052580"/>
              <a:gd name="connsiteX6" fmla="*/ 3482347 w 3863919"/>
              <a:gd name="connsiteY6" fmla="*/ 381573 h 3052580"/>
              <a:gd name="connsiteX7" fmla="*/ 3482347 w 3863919"/>
              <a:gd name="connsiteY7" fmla="*/ 190786 h 3052580"/>
              <a:gd name="connsiteX8" fmla="*/ 3673133 w 3863919"/>
              <a:gd name="connsiteY8" fmla="*/ 0 h 3052580"/>
              <a:gd name="connsiteX9" fmla="*/ 3863919 w 3863919"/>
              <a:gd name="connsiteY9" fmla="*/ 190786 h 3052580"/>
              <a:gd name="connsiteX10" fmla="*/ 3863919 w 3863919"/>
              <a:gd name="connsiteY10" fmla="*/ 763145 h 3052580"/>
              <a:gd name="connsiteX11" fmla="*/ 3863919 w 3863919"/>
              <a:gd name="connsiteY11" fmla="*/ 1312609 h 3052580"/>
              <a:gd name="connsiteX12" fmla="*/ 3863919 w 3863919"/>
              <a:gd name="connsiteY12" fmla="*/ 1862074 h 3052580"/>
              <a:gd name="connsiteX13" fmla="*/ 3863919 w 3863919"/>
              <a:gd name="connsiteY13" fmla="*/ 2480221 h 3052580"/>
              <a:gd name="connsiteX14" fmla="*/ 3673133 w 3863919"/>
              <a:gd name="connsiteY14" fmla="*/ 2671007 h 3052580"/>
              <a:gd name="connsiteX15" fmla="*/ 3080652 w 3863919"/>
              <a:gd name="connsiteY15" fmla="*/ 2671007 h 3052580"/>
              <a:gd name="connsiteX16" fmla="*/ 2455256 w 3863919"/>
              <a:gd name="connsiteY16" fmla="*/ 2671007 h 3052580"/>
              <a:gd name="connsiteX17" fmla="*/ 1829859 w 3863919"/>
              <a:gd name="connsiteY17" fmla="*/ 2671008 h 3052580"/>
              <a:gd name="connsiteX18" fmla="*/ 1237379 w 3863919"/>
              <a:gd name="connsiteY18" fmla="*/ 2671008 h 3052580"/>
              <a:gd name="connsiteX19" fmla="*/ 381573 w 3863919"/>
              <a:gd name="connsiteY19" fmla="*/ 2671008 h 3052580"/>
              <a:gd name="connsiteX20" fmla="*/ 381573 w 3863919"/>
              <a:gd name="connsiteY20" fmla="*/ 2861794 h 3052580"/>
              <a:gd name="connsiteX21" fmla="*/ 190787 w 3863919"/>
              <a:gd name="connsiteY21" fmla="*/ 3052580 h 3052580"/>
              <a:gd name="connsiteX22" fmla="*/ 1 w 3863919"/>
              <a:gd name="connsiteY22" fmla="*/ 2861794 h 3052580"/>
              <a:gd name="connsiteX23" fmla="*/ 0 w 3863919"/>
              <a:gd name="connsiteY23" fmla="*/ 572359 h 3052580"/>
              <a:gd name="connsiteX24" fmla="*/ 3482347 w 3863919"/>
              <a:gd name="connsiteY24" fmla="*/ 381573 h 3052580"/>
              <a:gd name="connsiteX25" fmla="*/ 3673133 w 3863919"/>
              <a:gd name="connsiteY25" fmla="*/ 381573 h 3052580"/>
              <a:gd name="connsiteX26" fmla="*/ 3863919 w 3863919"/>
              <a:gd name="connsiteY26" fmla="*/ 190787 h 3052580"/>
              <a:gd name="connsiteX27" fmla="*/ 3673133 w 3863919"/>
              <a:gd name="connsiteY27" fmla="*/ 381573 h 3052580"/>
              <a:gd name="connsiteX28" fmla="*/ 3673133 w 3863919"/>
              <a:gd name="connsiteY28" fmla="*/ 190786 h 3052580"/>
              <a:gd name="connsiteX29" fmla="*/ 3577740 w 3863919"/>
              <a:gd name="connsiteY29" fmla="*/ 286179 h 3052580"/>
              <a:gd name="connsiteX30" fmla="*/ 3482347 w 3863919"/>
              <a:gd name="connsiteY30" fmla="*/ 190786 h 3052580"/>
              <a:gd name="connsiteX31" fmla="*/ 190786 w 3863919"/>
              <a:gd name="connsiteY31" fmla="*/ 763145 h 3052580"/>
              <a:gd name="connsiteX32" fmla="*/ 190786 w 3863919"/>
              <a:gd name="connsiteY32" fmla="*/ 572359 h 3052580"/>
              <a:gd name="connsiteX33" fmla="*/ 286179 w 3863919"/>
              <a:gd name="connsiteY33" fmla="*/ 476966 h 3052580"/>
              <a:gd name="connsiteX34" fmla="*/ 381572 w 3863919"/>
              <a:gd name="connsiteY34" fmla="*/ 572359 h 3052580"/>
              <a:gd name="connsiteX35" fmla="*/ 190786 w 3863919"/>
              <a:gd name="connsiteY35" fmla="*/ 763145 h 3052580"/>
              <a:gd name="connsiteX36" fmla="*/ 0 w 3863919"/>
              <a:gd name="connsiteY36" fmla="*/ 572359 h 3052580"/>
              <a:gd name="connsiteX37" fmla="*/ 381573 w 3863919"/>
              <a:gd name="connsiteY37" fmla="*/ 572359 h 3052580"/>
              <a:gd name="connsiteX38" fmla="*/ 381573 w 3863919"/>
              <a:gd name="connsiteY38" fmla="*/ 1250922 h 3052580"/>
              <a:gd name="connsiteX39" fmla="*/ 381573 w 3863919"/>
              <a:gd name="connsiteY39" fmla="*/ 1950472 h 3052580"/>
              <a:gd name="connsiteX40" fmla="*/ 381573 w 3863919"/>
              <a:gd name="connsiteY40" fmla="*/ 2671008 h 305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863919" h="3052580" stroke="0" extrusionOk="0">
                <a:moveTo>
                  <a:pt x="3863919" y="190786"/>
                </a:moveTo>
                <a:cubicBezTo>
                  <a:pt x="3852326" y="288731"/>
                  <a:pt x="3778784" y="377566"/>
                  <a:pt x="3673133" y="381572"/>
                </a:cubicBezTo>
                <a:cubicBezTo>
                  <a:pt x="3674804" y="300672"/>
                  <a:pt x="3672552" y="231415"/>
                  <a:pt x="3673133" y="190786"/>
                </a:cubicBezTo>
                <a:cubicBezTo>
                  <a:pt x="3672296" y="242441"/>
                  <a:pt x="3639148" y="288543"/>
                  <a:pt x="3577740" y="286179"/>
                </a:cubicBezTo>
                <a:cubicBezTo>
                  <a:pt x="3522299" y="281840"/>
                  <a:pt x="3475687" y="235109"/>
                  <a:pt x="3482347" y="190786"/>
                </a:cubicBezTo>
                <a:cubicBezTo>
                  <a:pt x="3490716" y="250011"/>
                  <a:pt x="3491550" y="294298"/>
                  <a:pt x="3482347" y="381573"/>
                </a:cubicBezTo>
                <a:cubicBezTo>
                  <a:pt x="3294852" y="392979"/>
                  <a:pt x="3032862" y="361759"/>
                  <a:pt x="2791119" y="381573"/>
                </a:cubicBezTo>
                <a:cubicBezTo>
                  <a:pt x="2549376" y="401387"/>
                  <a:pt x="2370476" y="398043"/>
                  <a:pt x="2198638" y="381573"/>
                </a:cubicBezTo>
                <a:cubicBezTo>
                  <a:pt x="2026800" y="365103"/>
                  <a:pt x="1733661" y="393625"/>
                  <a:pt x="1507410" y="381573"/>
                </a:cubicBezTo>
                <a:cubicBezTo>
                  <a:pt x="1281159" y="369521"/>
                  <a:pt x="1133427" y="373081"/>
                  <a:pt x="849098" y="381573"/>
                </a:cubicBezTo>
                <a:cubicBezTo>
                  <a:pt x="564769" y="390065"/>
                  <a:pt x="466271" y="380295"/>
                  <a:pt x="190786" y="381573"/>
                </a:cubicBezTo>
                <a:cubicBezTo>
                  <a:pt x="97217" y="369767"/>
                  <a:pt x="-23624" y="477566"/>
                  <a:pt x="0" y="572359"/>
                </a:cubicBezTo>
                <a:cubicBezTo>
                  <a:pt x="-8323" y="765690"/>
                  <a:pt x="8287" y="929403"/>
                  <a:pt x="0" y="1190506"/>
                </a:cubicBezTo>
                <a:cubicBezTo>
                  <a:pt x="-8287" y="1451609"/>
                  <a:pt x="9335" y="1597330"/>
                  <a:pt x="0" y="1808654"/>
                </a:cubicBezTo>
                <a:cubicBezTo>
                  <a:pt x="-9335" y="2019978"/>
                  <a:pt x="-42" y="2421516"/>
                  <a:pt x="0" y="2861794"/>
                </a:cubicBezTo>
                <a:cubicBezTo>
                  <a:pt x="-474" y="2973849"/>
                  <a:pt x="79129" y="3046416"/>
                  <a:pt x="190786" y="3052580"/>
                </a:cubicBezTo>
                <a:cubicBezTo>
                  <a:pt x="311265" y="3060018"/>
                  <a:pt x="363765" y="2976241"/>
                  <a:pt x="381572" y="2861794"/>
                </a:cubicBezTo>
                <a:cubicBezTo>
                  <a:pt x="374638" y="2808547"/>
                  <a:pt x="383977" y="2720646"/>
                  <a:pt x="381573" y="2671008"/>
                </a:cubicBezTo>
                <a:cubicBezTo>
                  <a:pt x="643630" y="2671692"/>
                  <a:pt x="707053" y="2698553"/>
                  <a:pt x="941138" y="2671008"/>
                </a:cubicBezTo>
                <a:cubicBezTo>
                  <a:pt x="1175224" y="2643463"/>
                  <a:pt x="1375538" y="2660188"/>
                  <a:pt x="1632366" y="2671008"/>
                </a:cubicBezTo>
                <a:cubicBezTo>
                  <a:pt x="1889194" y="2681828"/>
                  <a:pt x="2012460" y="2655147"/>
                  <a:pt x="2257762" y="2671008"/>
                </a:cubicBezTo>
                <a:cubicBezTo>
                  <a:pt x="2503064" y="2686869"/>
                  <a:pt x="2738716" y="2680423"/>
                  <a:pt x="2948990" y="2671008"/>
                </a:cubicBezTo>
                <a:cubicBezTo>
                  <a:pt x="3159264" y="2661593"/>
                  <a:pt x="3359497" y="2673593"/>
                  <a:pt x="3673133" y="2671008"/>
                </a:cubicBezTo>
                <a:cubicBezTo>
                  <a:pt x="3770992" y="2659508"/>
                  <a:pt x="3868119" y="2582823"/>
                  <a:pt x="3863919" y="2480222"/>
                </a:cubicBezTo>
                <a:cubicBezTo>
                  <a:pt x="3886316" y="2234079"/>
                  <a:pt x="3856322" y="2057489"/>
                  <a:pt x="3863919" y="1862074"/>
                </a:cubicBezTo>
                <a:cubicBezTo>
                  <a:pt x="3871516" y="1666659"/>
                  <a:pt x="3857696" y="1513532"/>
                  <a:pt x="3863919" y="1358398"/>
                </a:cubicBezTo>
                <a:cubicBezTo>
                  <a:pt x="3870142" y="1203264"/>
                  <a:pt x="3875570" y="911791"/>
                  <a:pt x="3863919" y="740251"/>
                </a:cubicBezTo>
                <a:cubicBezTo>
                  <a:pt x="3852268" y="568711"/>
                  <a:pt x="3863937" y="392719"/>
                  <a:pt x="3863919" y="190786"/>
                </a:cubicBezTo>
                <a:close/>
                <a:moveTo>
                  <a:pt x="190786" y="763145"/>
                </a:moveTo>
                <a:cubicBezTo>
                  <a:pt x="300195" y="757278"/>
                  <a:pt x="378162" y="669985"/>
                  <a:pt x="381572" y="572359"/>
                </a:cubicBezTo>
                <a:cubicBezTo>
                  <a:pt x="377764" y="516241"/>
                  <a:pt x="345604" y="474684"/>
                  <a:pt x="286179" y="476966"/>
                </a:cubicBezTo>
                <a:cubicBezTo>
                  <a:pt x="237271" y="482293"/>
                  <a:pt x="192483" y="523998"/>
                  <a:pt x="190786" y="572359"/>
                </a:cubicBezTo>
                <a:cubicBezTo>
                  <a:pt x="195390" y="612687"/>
                  <a:pt x="197983" y="716460"/>
                  <a:pt x="190786" y="763145"/>
                </a:cubicBezTo>
                <a:close/>
              </a:path>
              <a:path w="3863919" h="3052580" fill="darkenLess" stroke="0" extrusionOk="0">
                <a:moveTo>
                  <a:pt x="190786" y="763145"/>
                </a:moveTo>
                <a:cubicBezTo>
                  <a:pt x="296106" y="765858"/>
                  <a:pt x="366748" y="685804"/>
                  <a:pt x="381572" y="572359"/>
                </a:cubicBezTo>
                <a:cubicBezTo>
                  <a:pt x="371075" y="525280"/>
                  <a:pt x="339496" y="475794"/>
                  <a:pt x="286179" y="476966"/>
                </a:cubicBezTo>
                <a:cubicBezTo>
                  <a:pt x="242268" y="482388"/>
                  <a:pt x="188795" y="509851"/>
                  <a:pt x="190786" y="572359"/>
                </a:cubicBezTo>
                <a:cubicBezTo>
                  <a:pt x="187997" y="660381"/>
                  <a:pt x="193935" y="715200"/>
                  <a:pt x="190786" y="763145"/>
                </a:cubicBezTo>
                <a:close/>
                <a:moveTo>
                  <a:pt x="3673133" y="381573"/>
                </a:moveTo>
                <a:cubicBezTo>
                  <a:pt x="3792400" y="378886"/>
                  <a:pt x="3857755" y="281123"/>
                  <a:pt x="3863919" y="190787"/>
                </a:cubicBezTo>
                <a:cubicBezTo>
                  <a:pt x="3866069" y="82956"/>
                  <a:pt x="3787975" y="-9595"/>
                  <a:pt x="3673133" y="1"/>
                </a:cubicBezTo>
                <a:cubicBezTo>
                  <a:pt x="3559080" y="22534"/>
                  <a:pt x="3485301" y="65640"/>
                  <a:pt x="3482347" y="190787"/>
                </a:cubicBezTo>
                <a:cubicBezTo>
                  <a:pt x="3471294" y="246951"/>
                  <a:pt x="3516403" y="279919"/>
                  <a:pt x="3577740" y="286180"/>
                </a:cubicBezTo>
                <a:cubicBezTo>
                  <a:pt x="3634906" y="295203"/>
                  <a:pt x="3672357" y="251844"/>
                  <a:pt x="3673133" y="190787"/>
                </a:cubicBezTo>
                <a:cubicBezTo>
                  <a:pt x="3669316" y="260620"/>
                  <a:pt x="3667682" y="343026"/>
                  <a:pt x="3673133" y="381573"/>
                </a:cubicBezTo>
                <a:close/>
              </a:path>
              <a:path w="3863919" h="3052580" fill="none" extrusionOk="0">
                <a:moveTo>
                  <a:pt x="0" y="572359"/>
                </a:moveTo>
                <a:cubicBezTo>
                  <a:pt x="-5065" y="467718"/>
                  <a:pt x="72045" y="383787"/>
                  <a:pt x="190786" y="381573"/>
                </a:cubicBezTo>
                <a:cubicBezTo>
                  <a:pt x="443933" y="393138"/>
                  <a:pt x="543220" y="407892"/>
                  <a:pt x="816183" y="381573"/>
                </a:cubicBezTo>
                <a:cubicBezTo>
                  <a:pt x="1089146" y="355254"/>
                  <a:pt x="1128681" y="397635"/>
                  <a:pt x="1408664" y="381573"/>
                </a:cubicBezTo>
                <a:cubicBezTo>
                  <a:pt x="1688647" y="365511"/>
                  <a:pt x="1835612" y="399289"/>
                  <a:pt x="1968229" y="381573"/>
                </a:cubicBezTo>
                <a:cubicBezTo>
                  <a:pt x="2100847" y="363857"/>
                  <a:pt x="2333585" y="359920"/>
                  <a:pt x="2692372" y="381573"/>
                </a:cubicBezTo>
                <a:cubicBezTo>
                  <a:pt x="3051159" y="403226"/>
                  <a:pt x="3187403" y="407324"/>
                  <a:pt x="3482347" y="381573"/>
                </a:cubicBezTo>
                <a:cubicBezTo>
                  <a:pt x="3485322" y="318765"/>
                  <a:pt x="3475669" y="274763"/>
                  <a:pt x="3482347" y="190786"/>
                </a:cubicBezTo>
                <a:cubicBezTo>
                  <a:pt x="3493157" y="87472"/>
                  <a:pt x="3592336" y="1159"/>
                  <a:pt x="3673133" y="0"/>
                </a:cubicBezTo>
                <a:cubicBezTo>
                  <a:pt x="3787244" y="-6060"/>
                  <a:pt x="3862197" y="89287"/>
                  <a:pt x="3863919" y="190786"/>
                </a:cubicBezTo>
                <a:cubicBezTo>
                  <a:pt x="3874738" y="395618"/>
                  <a:pt x="3851263" y="573204"/>
                  <a:pt x="3863919" y="763145"/>
                </a:cubicBezTo>
                <a:cubicBezTo>
                  <a:pt x="3876575" y="953086"/>
                  <a:pt x="3845159" y="1107805"/>
                  <a:pt x="3863919" y="1312609"/>
                </a:cubicBezTo>
                <a:cubicBezTo>
                  <a:pt x="3882679" y="1517413"/>
                  <a:pt x="3882339" y="1632809"/>
                  <a:pt x="3863919" y="1862074"/>
                </a:cubicBezTo>
                <a:cubicBezTo>
                  <a:pt x="3845499" y="2091340"/>
                  <a:pt x="3886221" y="2296237"/>
                  <a:pt x="3863919" y="2480221"/>
                </a:cubicBezTo>
                <a:cubicBezTo>
                  <a:pt x="3866946" y="2593604"/>
                  <a:pt x="3770898" y="2670913"/>
                  <a:pt x="3673133" y="2671007"/>
                </a:cubicBezTo>
                <a:cubicBezTo>
                  <a:pt x="3526170" y="2685297"/>
                  <a:pt x="3203336" y="2678102"/>
                  <a:pt x="3080652" y="2671007"/>
                </a:cubicBezTo>
                <a:cubicBezTo>
                  <a:pt x="2957968" y="2663912"/>
                  <a:pt x="2626859" y="2645128"/>
                  <a:pt x="2455256" y="2671007"/>
                </a:cubicBezTo>
                <a:cubicBezTo>
                  <a:pt x="2283653" y="2696887"/>
                  <a:pt x="2120700" y="2647255"/>
                  <a:pt x="1829859" y="2671008"/>
                </a:cubicBezTo>
                <a:cubicBezTo>
                  <a:pt x="1539017" y="2694760"/>
                  <a:pt x="1453277" y="2643189"/>
                  <a:pt x="1237379" y="2671008"/>
                </a:cubicBezTo>
                <a:cubicBezTo>
                  <a:pt x="1021481" y="2698827"/>
                  <a:pt x="662683" y="2703049"/>
                  <a:pt x="381573" y="2671008"/>
                </a:cubicBezTo>
                <a:cubicBezTo>
                  <a:pt x="384959" y="2754807"/>
                  <a:pt x="372208" y="2772329"/>
                  <a:pt x="381573" y="2861794"/>
                </a:cubicBezTo>
                <a:cubicBezTo>
                  <a:pt x="392392" y="2963099"/>
                  <a:pt x="302905" y="3042190"/>
                  <a:pt x="190787" y="3052580"/>
                </a:cubicBezTo>
                <a:cubicBezTo>
                  <a:pt x="83298" y="3055280"/>
                  <a:pt x="6996" y="2969711"/>
                  <a:pt x="1" y="2861794"/>
                </a:cubicBezTo>
                <a:cubicBezTo>
                  <a:pt x="-26481" y="2122131"/>
                  <a:pt x="-17764" y="1211229"/>
                  <a:pt x="0" y="572359"/>
                </a:cubicBezTo>
                <a:close/>
                <a:moveTo>
                  <a:pt x="3482347" y="381573"/>
                </a:moveTo>
                <a:cubicBezTo>
                  <a:pt x="3548941" y="383059"/>
                  <a:pt x="3612476" y="388821"/>
                  <a:pt x="3673133" y="381573"/>
                </a:cubicBezTo>
                <a:cubicBezTo>
                  <a:pt x="3782109" y="383510"/>
                  <a:pt x="3863371" y="289823"/>
                  <a:pt x="3863919" y="190787"/>
                </a:cubicBezTo>
                <a:moveTo>
                  <a:pt x="3673133" y="381573"/>
                </a:moveTo>
                <a:cubicBezTo>
                  <a:pt x="3678072" y="311770"/>
                  <a:pt x="3677678" y="279535"/>
                  <a:pt x="3673133" y="190786"/>
                </a:cubicBezTo>
                <a:cubicBezTo>
                  <a:pt x="3674394" y="243545"/>
                  <a:pt x="3634790" y="278331"/>
                  <a:pt x="3577740" y="286179"/>
                </a:cubicBezTo>
                <a:cubicBezTo>
                  <a:pt x="3531152" y="276136"/>
                  <a:pt x="3476117" y="241738"/>
                  <a:pt x="3482347" y="190786"/>
                </a:cubicBezTo>
                <a:moveTo>
                  <a:pt x="190786" y="763145"/>
                </a:moveTo>
                <a:cubicBezTo>
                  <a:pt x="190261" y="708058"/>
                  <a:pt x="186175" y="635790"/>
                  <a:pt x="190786" y="572359"/>
                </a:cubicBezTo>
                <a:cubicBezTo>
                  <a:pt x="184470" y="515922"/>
                  <a:pt x="224915" y="483892"/>
                  <a:pt x="286179" y="476966"/>
                </a:cubicBezTo>
                <a:cubicBezTo>
                  <a:pt x="335074" y="472637"/>
                  <a:pt x="384427" y="527056"/>
                  <a:pt x="381572" y="572359"/>
                </a:cubicBezTo>
                <a:cubicBezTo>
                  <a:pt x="391470" y="677511"/>
                  <a:pt x="298333" y="764296"/>
                  <a:pt x="190786" y="763145"/>
                </a:cubicBezTo>
                <a:cubicBezTo>
                  <a:pt x="81761" y="768733"/>
                  <a:pt x="-3418" y="684280"/>
                  <a:pt x="0" y="572359"/>
                </a:cubicBezTo>
                <a:moveTo>
                  <a:pt x="381573" y="572359"/>
                </a:moveTo>
                <a:cubicBezTo>
                  <a:pt x="348982" y="882485"/>
                  <a:pt x="385274" y="1063482"/>
                  <a:pt x="381573" y="1250922"/>
                </a:cubicBezTo>
                <a:cubicBezTo>
                  <a:pt x="377872" y="1438362"/>
                  <a:pt x="402893" y="1769290"/>
                  <a:pt x="381573" y="1950472"/>
                </a:cubicBezTo>
                <a:cubicBezTo>
                  <a:pt x="360254" y="2131654"/>
                  <a:pt x="382352" y="2369862"/>
                  <a:pt x="381573" y="2671008"/>
                </a:cubicBezTo>
              </a:path>
              <a:path w="3863919" h="3052580" fill="none" stroke="0" extrusionOk="0">
                <a:moveTo>
                  <a:pt x="0" y="572359"/>
                </a:moveTo>
                <a:cubicBezTo>
                  <a:pt x="5059" y="460826"/>
                  <a:pt x="88440" y="379852"/>
                  <a:pt x="190786" y="381573"/>
                </a:cubicBezTo>
                <a:cubicBezTo>
                  <a:pt x="386268" y="386488"/>
                  <a:pt x="573441" y="360095"/>
                  <a:pt x="914929" y="381573"/>
                </a:cubicBezTo>
                <a:cubicBezTo>
                  <a:pt x="1256417" y="403051"/>
                  <a:pt x="1277933" y="405339"/>
                  <a:pt x="1507410" y="381573"/>
                </a:cubicBezTo>
                <a:cubicBezTo>
                  <a:pt x="1736887" y="357807"/>
                  <a:pt x="1854236" y="350837"/>
                  <a:pt x="2132807" y="381573"/>
                </a:cubicBezTo>
                <a:cubicBezTo>
                  <a:pt x="2411378" y="412309"/>
                  <a:pt x="2547932" y="381779"/>
                  <a:pt x="2791119" y="381573"/>
                </a:cubicBezTo>
                <a:cubicBezTo>
                  <a:pt x="3034306" y="381367"/>
                  <a:pt x="3170600" y="405082"/>
                  <a:pt x="3482347" y="381573"/>
                </a:cubicBezTo>
                <a:cubicBezTo>
                  <a:pt x="3489296" y="321558"/>
                  <a:pt x="3479490" y="233857"/>
                  <a:pt x="3482347" y="190786"/>
                </a:cubicBezTo>
                <a:cubicBezTo>
                  <a:pt x="3487348" y="94543"/>
                  <a:pt x="3574688" y="-6005"/>
                  <a:pt x="3673133" y="0"/>
                </a:cubicBezTo>
                <a:cubicBezTo>
                  <a:pt x="3780894" y="-4987"/>
                  <a:pt x="3880360" y="85970"/>
                  <a:pt x="3863919" y="190786"/>
                </a:cubicBezTo>
                <a:cubicBezTo>
                  <a:pt x="3844117" y="433476"/>
                  <a:pt x="3856327" y="519820"/>
                  <a:pt x="3863919" y="740250"/>
                </a:cubicBezTo>
                <a:cubicBezTo>
                  <a:pt x="3871511" y="960680"/>
                  <a:pt x="3890029" y="1175375"/>
                  <a:pt x="3863919" y="1335504"/>
                </a:cubicBezTo>
                <a:cubicBezTo>
                  <a:pt x="3837809" y="1495633"/>
                  <a:pt x="3885446" y="1644755"/>
                  <a:pt x="3863919" y="1839179"/>
                </a:cubicBezTo>
                <a:cubicBezTo>
                  <a:pt x="3842392" y="2033604"/>
                  <a:pt x="3878264" y="2189269"/>
                  <a:pt x="3863919" y="2480221"/>
                </a:cubicBezTo>
                <a:cubicBezTo>
                  <a:pt x="3867847" y="2585009"/>
                  <a:pt x="3767156" y="2694493"/>
                  <a:pt x="3673133" y="2671007"/>
                </a:cubicBezTo>
                <a:cubicBezTo>
                  <a:pt x="3329150" y="2637308"/>
                  <a:pt x="3150962" y="2673541"/>
                  <a:pt x="2981905" y="2671007"/>
                </a:cubicBezTo>
                <a:cubicBezTo>
                  <a:pt x="2812848" y="2668473"/>
                  <a:pt x="2622057" y="2689694"/>
                  <a:pt x="2422340" y="2671007"/>
                </a:cubicBezTo>
                <a:cubicBezTo>
                  <a:pt x="2222623" y="2652321"/>
                  <a:pt x="1954266" y="2644274"/>
                  <a:pt x="1731113" y="2671008"/>
                </a:cubicBezTo>
                <a:cubicBezTo>
                  <a:pt x="1507960" y="2697742"/>
                  <a:pt x="1296653" y="2692437"/>
                  <a:pt x="1171547" y="2671008"/>
                </a:cubicBezTo>
                <a:cubicBezTo>
                  <a:pt x="1046441" y="2649579"/>
                  <a:pt x="617246" y="2636417"/>
                  <a:pt x="381573" y="2671008"/>
                </a:cubicBezTo>
                <a:cubicBezTo>
                  <a:pt x="386525" y="2736224"/>
                  <a:pt x="380962" y="2767175"/>
                  <a:pt x="381573" y="2861794"/>
                </a:cubicBezTo>
                <a:cubicBezTo>
                  <a:pt x="376813" y="2948081"/>
                  <a:pt x="314891" y="3054125"/>
                  <a:pt x="190787" y="3052580"/>
                </a:cubicBezTo>
                <a:cubicBezTo>
                  <a:pt x="86409" y="3067041"/>
                  <a:pt x="-26029" y="2964952"/>
                  <a:pt x="1" y="2861794"/>
                </a:cubicBezTo>
                <a:cubicBezTo>
                  <a:pt x="67916" y="2090101"/>
                  <a:pt x="-21795" y="1306731"/>
                  <a:pt x="0" y="572359"/>
                </a:cubicBezTo>
                <a:close/>
                <a:moveTo>
                  <a:pt x="3482347" y="381573"/>
                </a:moveTo>
                <a:cubicBezTo>
                  <a:pt x="3522353" y="383899"/>
                  <a:pt x="3612125" y="374381"/>
                  <a:pt x="3673133" y="381573"/>
                </a:cubicBezTo>
                <a:cubicBezTo>
                  <a:pt x="3781664" y="382254"/>
                  <a:pt x="3850562" y="296352"/>
                  <a:pt x="3863919" y="190787"/>
                </a:cubicBezTo>
                <a:moveTo>
                  <a:pt x="3673133" y="381573"/>
                </a:moveTo>
                <a:cubicBezTo>
                  <a:pt x="3670118" y="323753"/>
                  <a:pt x="3672188" y="278233"/>
                  <a:pt x="3673133" y="190786"/>
                </a:cubicBezTo>
                <a:cubicBezTo>
                  <a:pt x="3669374" y="235089"/>
                  <a:pt x="3631748" y="282277"/>
                  <a:pt x="3577740" y="286179"/>
                </a:cubicBezTo>
                <a:cubicBezTo>
                  <a:pt x="3530609" y="290545"/>
                  <a:pt x="3488281" y="245726"/>
                  <a:pt x="3482347" y="190786"/>
                </a:cubicBezTo>
                <a:moveTo>
                  <a:pt x="190786" y="763145"/>
                </a:moveTo>
                <a:cubicBezTo>
                  <a:pt x="183488" y="684321"/>
                  <a:pt x="182397" y="666545"/>
                  <a:pt x="190786" y="572359"/>
                </a:cubicBezTo>
                <a:cubicBezTo>
                  <a:pt x="194913" y="527558"/>
                  <a:pt x="226513" y="470248"/>
                  <a:pt x="286179" y="476966"/>
                </a:cubicBezTo>
                <a:cubicBezTo>
                  <a:pt x="344688" y="478727"/>
                  <a:pt x="382841" y="513199"/>
                  <a:pt x="381572" y="572359"/>
                </a:cubicBezTo>
                <a:cubicBezTo>
                  <a:pt x="381940" y="673297"/>
                  <a:pt x="299592" y="769259"/>
                  <a:pt x="190786" y="763145"/>
                </a:cubicBezTo>
                <a:cubicBezTo>
                  <a:pt x="80262" y="737813"/>
                  <a:pt x="-17223" y="664352"/>
                  <a:pt x="0" y="572359"/>
                </a:cubicBezTo>
                <a:moveTo>
                  <a:pt x="381573" y="572359"/>
                </a:moveTo>
                <a:cubicBezTo>
                  <a:pt x="404692" y="779049"/>
                  <a:pt x="368447" y="949656"/>
                  <a:pt x="381573" y="1208949"/>
                </a:cubicBezTo>
                <a:cubicBezTo>
                  <a:pt x="394700" y="1468242"/>
                  <a:pt x="380824" y="1685639"/>
                  <a:pt x="381573" y="1866526"/>
                </a:cubicBezTo>
                <a:cubicBezTo>
                  <a:pt x="382322" y="2047413"/>
                  <a:pt x="358170" y="2459437"/>
                  <a:pt x="381573" y="267100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200" b="1" i="0" dirty="0">
                <a:solidFill>
                  <a:schemeClr val="tx1"/>
                </a:solidFill>
                <a:effectLst/>
              </a:rPr>
              <a:t>Drugo zasjedanje AVNOJ-a, 1943.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godine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261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AC21D218-58C8-4DCB-A0FE-AC60227465F8}"/>
              </a:ext>
            </a:extLst>
          </p:cNvPr>
          <p:cNvSpPr/>
          <p:nvPr/>
        </p:nvSpPr>
        <p:spPr>
          <a:xfrm>
            <a:off x="8032708" y="3308306"/>
            <a:ext cx="3863919" cy="3052580"/>
          </a:xfrm>
          <a:custGeom>
            <a:avLst/>
            <a:gdLst>
              <a:gd name="connsiteX0" fmla="*/ 3863919 w 3863919"/>
              <a:gd name="connsiteY0" fmla="*/ 190786 h 3052580"/>
              <a:gd name="connsiteX1" fmla="*/ 3673133 w 3863919"/>
              <a:gd name="connsiteY1" fmla="*/ 381572 h 3052580"/>
              <a:gd name="connsiteX2" fmla="*/ 3673133 w 3863919"/>
              <a:gd name="connsiteY2" fmla="*/ 190786 h 3052580"/>
              <a:gd name="connsiteX3" fmla="*/ 3577740 w 3863919"/>
              <a:gd name="connsiteY3" fmla="*/ 286179 h 3052580"/>
              <a:gd name="connsiteX4" fmla="*/ 3482347 w 3863919"/>
              <a:gd name="connsiteY4" fmla="*/ 190786 h 3052580"/>
              <a:gd name="connsiteX5" fmla="*/ 3482347 w 3863919"/>
              <a:gd name="connsiteY5" fmla="*/ 381573 h 3052580"/>
              <a:gd name="connsiteX6" fmla="*/ 2791119 w 3863919"/>
              <a:gd name="connsiteY6" fmla="*/ 381573 h 3052580"/>
              <a:gd name="connsiteX7" fmla="*/ 2198638 w 3863919"/>
              <a:gd name="connsiteY7" fmla="*/ 381573 h 3052580"/>
              <a:gd name="connsiteX8" fmla="*/ 1507410 w 3863919"/>
              <a:gd name="connsiteY8" fmla="*/ 381573 h 3052580"/>
              <a:gd name="connsiteX9" fmla="*/ 849098 w 3863919"/>
              <a:gd name="connsiteY9" fmla="*/ 381573 h 3052580"/>
              <a:gd name="connsiteX10" fmla="*/ 190786 w 3863919"/>
              <a:gd name="connsiteY10" fmla="*/ 381573 h 3052580"/>
              <a:gd name="connsiteX11" fmla="*/ 0 w 3863919"/>
              <a:gd name="connsiteY11" fmla="*/ 572359 h 3052580"/>
              <a:gd name="connsiteX12" fmla="*/ 0 w 3863919"/>
              <a:gd name="connsiteY12" fmla="*/ 1190506 h 3052580"/>
              <a:gd name="connsiteX13" fmla="*/ 0 w 3863919"/>
              <a:gd name="connsiteY13" fmla="*/ 1808654 h 3052580"/>
              <a:gd name="connsiteX14" fmla="*/ 0 w 3863919"/>
              <a:gd name="connsiteY14" fmla="*/ 2861794 h 3052580"/>
              <a:gd name="connsiteX15" fmla="*/ 190786 w 3863919"/>
              <a:gd name="connsiteY15" fmla="*/ 3052580 h 3052580"/>
              <a:gd name="connsiteX16" fmla="*/ 381572 w 3863919"/>
              <a:gd name="connsiteY16" fmla="*/ 2861794 h 3052580"/>
              <a:gd name="connsiteX17" fmla="*/ 381573 w 3863919"/>
              <a:gd name="connsiteY17" fmla="*/ 2671008 h 3052580"/>
              <a:gd name="connsiteX18" fmla="*/ 941138 w 3863919"/>
              <a:gd name="connsiteY18" fmla="*/ 2671008 h 3052580"/>
              <a:gd name="connsiteX19" fmla="*/ 1632366 w 3863919"/>
              <a:gd name="connsiteY19" fmla="*/ 2671008 h 3052580"/>
              <a:gd name="connsiteX20" fmla="*/ 2257762 w 3863919"/>
              <a:gd name="connsiteY20" fmla="*/ 2671008 h 3052580"/>
              <a:gd name="connsiteX21" fmla="*/ 2948990 w 3863919"/>
              <a:gd name="connsiteY21" fmla="*/ 2671008 h 3052580"/>
              <a:gd name="connsiteX22" fmla="*/ 3673133 w 3863919"/>
              <a:gd name="connsiteY22" fmla="*/ 2671008 h 3052580"/>
              <a:gd name="connsiteX23" fmla="*/ 3863919 w 3863919"/>
              <a:gd name="connsiteY23" fmla="*/ 2480222 h 3052580"/>
              <a:gd name="connsiteX24" fmla="*/ 3863919 w 3863919"/>
              <a:gd name="connsiteY24" fmla="*/ 1862074 h 3052580"/>
              <a:gd name="connsiteX25" fmla="*/ 3863919 w 3863919"/>
              <a:gd name="connsiteY25" fmla="*/ 1358398 h 3052580"/>
              <a:gd name="connsiteX26" fmla="*/ 3863919 w 3863919"/>
              <a:gd name="connsiteY26" fmla="*/ 740251 h 3052580"/>
              <a:gd name="connsiteX27" fmla="*/ 3863919 w 3863919"/>
              <a:gd name="connsiteY27" fmla="*/ 190786 h 3052580"/>
              <a:gd name="connsiteX28" fmla="*/ 190786 w 3863919"/>
              <a:gd name="connsiteY28" fmla="*/ 763145 h 3052580"/>
              <a:gd name="connsiteX29" fmla="*/ 381572 w 3863919"/>
              <a:gd name="connsiteY29" fmla="*/ 572359 h 3052580"/>
              <a:gd name="connsiteX30" fmla="*/ 286179 w 3863919"/>
              <a:gd name="connsiteY30" fmla="*/ 476966 h 3052580"/>
              <a:gd name="connsiteX31" fmla="*/ 190786 w 3863919"/>
              <a:gd name="connsiteY31" fmla="*/ 572359 h 3052580"/>
              <a:gd name="connsiteX32" fmla="*/ 190786 w 3863919"/>
              <a:gd name="connsiteY32" fmla="*/ 763145 h 3052580"/>
              <a:gd name="connsiteX0" fmla="*/ 190786 w 3863919"/>
              <a:gd name="connsiteY0" fmla="*/ 763145 h 3052580"/>
              <a:gd name="connsiteX1" fmla="*/ 381572 w 3863919"/>
              <a:gd name="connsiteY1" fmla="*/ 572359 h 3052580"/>
              <a:gd name="connsiteX2" fmla="*/ 286179 w 3863919"/>
              <a:gd name="connsiteY2" fmla="*/ 476966 h 3052580"/>
              <a:gd name="connsiteX3" fmla="*/ 190786 w 3863919"/>
              <a:gd name="connsiteY3" fmla="*/ 572359 h 3052580"/>
              <a:gd name="connsiteX4" fmla="*/ 190786 w 3863919"/>
              <a:gd name="connsiteY4" fmla="*/ 763145 h 3052580"/>
              <a:gd name="connsiteX5" fmla="*/ 3673133 w 3863919"/>
              <a:gd name="connsiteY5" fmla="*/ 381573 h 3052580"/>
              <a:gd name="connsiteX6" fmla="*/ 3863919 w 3863919"/>
              <a:gd name="connsiteY6" fmla="*/ 190787 h 3052580"/>
              <a:gd name="connsiteX7" fmla="*/ 3673133 w 3863919"/>
              <a:gd name="connsiteY7" fmla="*/ 1 h 3052580"/>
              <a:gd name="connsiteX8" fmla="*/ 3482347 w 3863919"/>
              <a:gd name="connsiteY8" fmla="*/ 190787 h 3052580"/>
              <a:gd name="connsiteX9" fmla="*/ 3577740 w 3863919"/>
              <a:gd name="connsiteY9" fmla="*/ 286180 h 3052580"/>
              <a:gd name="connsiteX10" fmla="*/ 3673133 w 3863919"/>
              <a:gd name="connsiteY10" fmla="*/ 190787 h 3052580"/>
              <a:gd name="connsiteX11" fmla="*/ 3673133 w 3863919"/>
              <a:gd name="connsiteY11" fmla="*/ 381573 h 3052580"/>
              <a:gd name="connsiteX0" fmla="*/ 0 w 3863919"/>
              <a:gd name="connsiteY0" fmla="*/ 572359 h 3052580"/>
              <a:gd name="connsiteX1" fmla="*/ 190786 w 3863919"/>
              <a:gd name="connsiteY1" fmla="*/ 381573 h 3052580"/>
              <a:gd name="connsiteX2" fmla="*/ 816183 w 3863919"/>
              <a:gd name="connsiteY2" fmla="*/ 381573 h 3052580"/>
              <a:gd name="connsiteX3" fmla="*/ 1408664 w 3863919"/>
              <a:gd name="connsiteY3" fmla="*/ 381573 h 3052580"/>
              <a:gd name="connsiteX4" fmla="*/ 1968229 w 3863919"/>
              <a:gd name="connsiteY4" fmla="*/ 381573 h 3052580"/>
              <a:gd name="connsiteX5" fmla="*/ 2692372 w 3863919"/>
              <a:gd name="connsiteY5" fmla="*/ 381573 h 3052580"/>
              <a:gd name="connsiteX6" fmla="*/ 3482347 w 3863919"/>
              <a:gd name="connsiteY6" fmla="*/ 381573 h 3052580"/>
              <a:gd name="connsiteX7" fmla="*/ 3482347 w 3863919"/>
              <a:gd name="connsiteY7" fmla="*/ 190786 h 3052580"/>
              <a:gd name="connsiteX8" fmla="*/ 3673133 w 3863919"/>
              <a:gd name="connsiteY8" fmla="*/ 0 h 3052580"/>
              <a:gd name="connsiteX9" fmla="*/ 3863919 w 3863919"/>
              <a:gd name="connsiteY9" fmla="*/ 190786 h 3052580"/>
              <a:gd name="connsiteX10" fmla="*/ 3863919 w 3863919"/>
              <a:gd name="connsiteY10" fmla="*/ 763145 h 3052580"/>
              <a:gd name="connsiteX11" fmla="*/ 3863919 w 3863919"/>
              <a:gd name="connsiteY11" fmla="*/ 1312609 h 3052580"/>
              <a:gd name="connsiteX12" fmla="*/ 3863919 w 3863919"/>
              <a:gd name="connsiteY12" fmla="*/ 1862074 h 3052580"/>
              <a:gd name="connsiteX13" fmla="*/ 3863919 w 3863919"/>
              <a:gd name="connsiteY13" fmla="*/ 2480221 h 3052580"/>
              <a:gd name="connsiteX14" fmla="*/ 3673133 w 3863919"/>
              <a:gd name="connsiteY14" fmla="*/ 2671007 h 3052580"/>
              <a:gd name="connsiteX15" fmla="*/ 3080652 w 3863919"/>
              <a:gd name="connsiteY15" fmla="*/ 2671007 h 3052580"/>
              <a:gd name="connsiteX16" fmla="*/ 2455256 w 3863919"/>
              <a:gd name="connsiteY16" fmla="*/ 2671007 h 3052580"/>
              <a:gd name="connsiteX17" fmla="*/ 1829859 w 3863919"/>
              <a:gd name="connsiteY17" fmla="*/ 2671008 h 3052580"/>
              <a:gd name="connsiteX18" fmla="*/ 1237379 w 3863919"/>
              <a:gd name="connsiteY18" fmla="*/ 2671008 h 3052580"/>
              <a:gd name="connsiteX19" fmla="*/ 381573 w 3863919"/>
              <a:gd name="connsiteY19" fmla="*/ 2671008 h 3052580"/>
              <a:gd name="connsiteX20" fmla="*/ 381573 w 3863919"/>
              <a:gd name="connsiteY20" fmla="*/ 2861794 h 3052580"/>
              <a:gd name="connsiteX21" fmla="*/ 190787 w 3863919"/>
              <a:gd name="connsiteY21" fmla="*/ 3052580 h 3052580"/>
              <a:gd name="connsiteX22" fmla="*/ 1 w 3863919"/>
              <a:gd name="connsiteY22" fmla="*/ 2861794 h 3052580"/>
              <a:gd name="connsiteX23" fmla="*/ 0 w 3863919"/>
              <a:gd name="connsiteY23" fmla="*/ 572359 h 3052580"/>
              <a:gd name="connsiteX24" fmla="*/ 3482347 w 3863919"/>
              <a:gd name="connsiteY24" fmla="*/ 381573 h 3052580"/>
              <a:gd name="connsiteX25" fmla="*/ 3673133 w 3863919"/>
              <a:gd name="connsiteY25" fmla="*/ 381573 h 3052580"/>
              <a:gd name="connsiteX26" fmla="*/ 3863919 w 3863919"/>
              <a:gd name="connsiteY26" fmla="*/ 190787 h 3052580"/>
              <a:gd name="connsiteX27" fmla="*/ 3673133 w 3863919"/>
              <a:gd name="connsiteY27" fmla="*/ 381573 h 3052580"/>
              <a:gd name="connsiteX28" fmla="*/ 3673133 w 3863919"/>
              <a:gd name="connsiteY28" fmla="*/ 190786 h 3052580"/>
              <a:gd name="connsiteX29" fmla="*/ 3577740 w 3863919"/>
              <a:gd name="connsiteY29" fmla="*/ 286179 h 3052580"/>
              <a:gd name="connsiteX30" fmla="*/ 3482347 w 3863919"/>
              <a:gd name="connsiteY30" fmla="*/ 190786 h 3052580"/>
              <a:gd name="connsiteX31" fmla="*/ 190786 w 3863919"/>
              <a:gd name="connsiteY31" fmla="*/ 763145 h 3052580"/>
              <a:gd name="connsiteX32" fmla="*/ 190786 w 3863919"/>
              <a:gd name="connsiteY32" fmla="*/ 572359 h 3052580"/>
              <a:gd name="connsiteX33" fmla="*/ 286179 w 3863919"/>
              <a:gd name="connsiteY33" fmla="*/ 476966 h 3052580"/>
              <a:gd name="connsiteX34" fmla="*/ 381572 w 3863919"/>
              <a:gd name="connsiteY34" fmla="*/ 572359 h 3052580"/>
              <a:gd name="connsiteX35" fmla="*/ 190786 w 3863919"/>
              <a:gd name="connsiteY35" fmla="*/ 763145 h 3052580"/>
              <a:gd name="connsiteX36" fmla="*/ 0 w 3863919"/>
              <a:gd name="connsiteY36" fmla="*/ 572359 h 3052580"/>
              <a:gd name="connsiteX37" fmla="*/ 381573 w 3863919"/>
              <a:gd name="connsiteY37" fmla="*/ 572359 h 3052580"/>
              <a:gd name="connsiteX38" fmla="*/ 381573 w 3863919"/>
              <a:gd name="connsiteY38" fmla="*/ 1250922 h 3052580"/>
              <a:gd name="connsiteX39" fmla="*/ 381573 w 3863919"/>
              <a:gd name="connsiteY39" fmla="*/ 1950472 h 3052580"/>
              <a:gd name="connsiteX40" fmla="*/ 381573 w 3863919"/>
              <a:gd name="connsiteY40" fmla="*/ 2671008 h 305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863919" h="3052580" stroke="0" extrusionOk="0">
                <a:moveTo>
                  <a:pt x="3863919" y="190786"/>
                </a:moveTo>
                <a:cubicBezTo>
                  <a:pt x="3852326" y="288731"/>
                  <a:pt x="3778784" y="377566"/>
                  <a:pt x="3673133" y="381572"/>
                </a:cubicBezTo>
                <a:cubicBezTo>
                  <a:pt x="3674804" y="300672"/>
                  <a:pt x="3672552" y="231415"/>
                  <a:pt x="3673133" y="190786"/>
                </a:cubicBezTo>
                <a:cubicBezTo>
                  <a:pt x="3672296" y="242441"/>
                  <a:pt x="3639148" y="288543"/>
                  <a:pt x="3577740" y="286179"/>
                </a:cubicBezTo>
                <a:cubicBezTo>
                  <a:pt x="3522299" y="281840"/>
                  <a:pt x="3475687" y="235109"/>
                  <a:pt x="3482347" y="190786"/>
                </a:cubicBezTo>
                <a:cubicBezTo>
                  <a:pt x="3490716" y="250011"/>
                  <a:pt x="3491550" y="294298"/>
                  <a:pt x="3482347" y="381573"/>
                </a:cubicBezTo>
                <a:cubicBezTo>
                  <a:pt x="3294852" y="392979"/>
                  <a:pt x="3032862" y="361759"/>
                  <a:pt x="2791119" y="381573"/>
                </a:cubicBezTo>
                <a:cubicBezTo>
                  <a:pt x="2549376" y="401387"/>
                  <a:pt x="2370476" y="398043"/>
                  <a:pt x="2198638" y="381573"/>
                </a:cubicBezTo>
                <a:cubicBezTo>
                  <a:pt x="2026800" y="365103"/>
                  <a:pt x="1733661" y="393625"/>
                  <a:pt x="1507410" y="381573"/>
                </a:cubicBezTo>
                <a:cubicBezTo>
                  <a:pt x="1281159" y="369521"/>
                  <a:pt x="1133427" y="373081"/>
                  <a:pt x="849098" y="381573"/>
                </a:cubicBezTo>
                <a:cubicBezTo>
                  <a:pt x="564769" y="390065"/>
                  <a:pt x="466271" y="380295"/>
                  <a:pt x="190786" y="381573"/>
                </a:cubicBezTo>
                <a:cubicBezTo>
                  <a:pt x="97217" y="369767"/>
                  <a:pt x="-23624" y="477566"/>
                  <a:pt x="0" y="572359"/>
                </a:cubicBezTo>
                <a:cubicBezTo>
                  <a:pt x="-8323" y="765690"/>
                  <a:pt x="8287" y="929403"/>
                  <a:pt x="0" y="1190506"/>
                </a:cubicBezTo>
                <a:cubicBezTo>
                  <a:pt x="-8287" y="1451609"/>
                  <a:pt x="9335" y="1597330"/>
                  <a:pt x="0" y="1808654"/>
                </a:cubicBezTo>
                <a:cubicBezTo>
                  <a:pt x="-9335" y="2019978"/>
                  <a:pt x="-42" y="2421516"/>
                  <a:pt x="0" y="2861794"/>
                </a:cubicBezTo>
                <a:cubicBezTo>
                  <a:pt x="-474" y="2973849"/>
                  <a:pt x="79129" y="3046416"/>
                  <a:pt x="190786" y="3052580"/>
                </a:cubicBezTo>
                <a:cubicBezTo>
                  <a:pt x="311265" y="3060018"/>
                  <a:pt x="363765" y="2976241"/>
                  <a:pt x="381572" y="2861794"/>
                </a:cubicBezTo>
                <a:cubicBezTo>
                  <a:pt x="374638" y="2808547"/>
                  <a:pt x="383977" y="2720646"/>
                  <a:pt x="381573" y="2671008"/>
                </a:cubicBezTo>
                <a:cubicBezTo>
                  <a:pt x="643630" y="2671692"/>
                  <a:pt x="707053" y="2698553"/>
                  <a:pt x="941138" y="2671008"/>
                </a:cubicBezTo>
                <a:cubicBezTo>
                  <a:pt x="1175224" y="2643463"/>
                  <a:pt x="1375538" y="2660188"/>
                  <a:pt x="1632366" y="2671008"/>
                </a:cubicBezTo>
                <a:cubicBezTo>
                  <a:pt x="1889194" y="2681828"/>
                  <a:pt x="2012460" y="2655147"/>
                  <a:pt x="2257762" y="2671008"/>
                </a:cubicBezTo>
                <a:cubicBezTo>
                  <a:pt x="2503064" y="2686869"/>
                  <a:pt x="2738716" y="2680423"/>
                  <a:pt x="2948990" y="2671008"/>
                </a:cubicBezTo>
                <a:cubicBezTo>
                  <a:pt x="3159264" y="2661593"/>
                  <a:pt x="3359497" y="2673593"/>
                  <a:pt x="3673133" y="2671008"/>
                </a:cubicBezTo>
                <a:cubicBezTo>
                  <a:pt x="3770992" y="2659508"/>
                  <a:pt x="3868119" y="2582823"/>
                  <a:pt x="3863919" y="2480222"/>
                </a:cubicBezTo>
                <a:cubicBezTo>
                  <a:pt x="3886316" y="2234079"/>
                  <a:pt x="3856322" y="2057489"/>
                  <a:pt x="3863919" y="1862074"/>
                </a:cubicBezTo>
                <a:cubicBezTo>
                  <a:pt x="3871516" y="1666659"/>
                  <a:pt x="3857696" y="1513532"/>
                  <a:pt x="3863919" y="1358398"/>
                </a:cubicBezTo>
                <a:cubicBezTo>
                  <a:pt x="3870142" y="1203264"/>
                  <a:pt x="3875570" y="911791"/>
                  <a:pt x="3863919" y="740251"/>
                </a:cubicBezTo>
                <a:cubicBezTo>
                  <a:pt x="3852268" y="568711"/>
                  <a:pt x="3863937" y="392719"/>
                  <a:pt x="3863919" y="190786"/>
                </a:cubicBezTo>
                <a:close/>
                <a:moveTo>
                  <a:pt x="190786" y="763145"/>
                </a:moveTo>
                <a:cubicBezTo>
                  <a:pt x="300195" y="757278"/>
                  <a:pt x="378162" y="669985"/>
                  <a:pt x="381572" y="572359"/>
                </a:cubicBezTo>
                <a:cubicBezTo>
                  <a:pt x="377764" y="516241"/>
                  <a:pt x="345604" y="474684"/>
                  <a:pt x="286179" y="476966"/>
                </a:cubicBezTo>
                <a:cubicBezTo>
                  <a:pt x="237271" y="482293"/>
                  <a:pt x="192483" y="523998"/>
                  <a:pt x="190786" y="572359"/>
                </a:cubicBezTo>
                <a:cubicBezTo>
                  <a:pt x="195390" y="612687"/>
                  <a:pt x="197983" y="716460"/>
                  <a:pt x="190786" y="763145"/>
                </a:cubicBezTo>
                <a:close/>
              </a:path>
              <a:path w="3863919" h="3052580" fill="darkenLess" stroke="0" extrusionOk="0">
                <a:moveTo>
                  <a:pt x="190786" y="763145"/>
                </a:moveTo>
                <a:cubicBezTo>
                  <a:pt x="296106" y="765858"/>
                  <a:pt x="366748" y="685804"/>
                  <a:pt x="381572" y="572359"/>
                </a:cubicBezTo>
                <a:cubicBezTo>
                  <a:pt x="371075" y="525280"/>
                  <a:pt x="339496" y="475794"/>
                  <a:pt x="286179" y="476966"/>
                </a:cubicBezTo>
                <a:cubicBezTo>
                  <a:pt x="242268" y="482388"/>
                  <a:pt x="188795" y="509851"/>
                  <a:pt x="190786" y="572359"/>
                </a:cubicBezTo>
                <a:cubicBezTo>
                  <a:pt x="187997" y="660381"/>
                  <a:pt x="193935" y="715200"/>
                  <a:pt x="190786" y="763145"/>
                </a:cubicBezTo>
                <a:close/>
                <a:moveTo>
                  <a:pt x="3673133" y="381573"/>
                </a:moveTo>
                <a:cubicBezTo>
                  <a:pt x="3792400" y="378886"/>
                  <a:pt x="3857755" y="281123"/>
                  <a:pt x="3863919" y="190787"/>
                </a:cubicBezTo>
                <a:cubicBezTo>
                  <a:pt x="3866069" y="82956"/>
                  <a:pt x="3787975" y="-9595"/>
                  <a:pt x="3673133" y="1"/>
                </a:cubicBezTo>
                <a:cubicBezTo>
                  <a:pt x="3559080" y="22534"/>
                  <a:pt x="3485301" y="65640"/>
                  <a:pt x="3482347" y="190787"/>
                </a:cubicBezTo>
                <a:cubicBezTo>
                  <a:pt x="3471294" y="246951"/>
                  <a:pt x="3516403" y="279919"/>
                  <a:pt x="3577740" y="286180"/>
                </a:cubicBezTo>
                <a:cubicBezTo>
                  <a:pt x="3634906" y="295203"/>
                  <a:pt x="3672357" y="251844"/>
                  <a:pt x="3673133" y="190787"/>
                </a:cubicBezTo>
                <a:cubicBezTo>
                  <a:pt x="3669316" y="260620"/>
                  <a:pt x="3667682" y="343026"/>
                  <a:pt x="3673133" y="381573"/>
                </a:cubicBezTo>
                <a:close/>
              </a:path>
              <a:path w="3863919" h="3052580" fill="none" extrusionOk="0">
                <a:moveTo>
                  <a:pt x="0" y="572359"/>
                </a:moveTo>
                <a:cubicBezTo>
                  <a:pt x="-5065" y="467718"/>
                  <a:pt x="72045" y="383787"/>
                  <a:pt x="190786" y="381573"/>
                </a:cubicBezTo>
                <a:cubicBezTo>
                  <a:pt x="443933" y="393138"/>
                  <a:pt x="543220" y="407892"/>
                  <a:pt x="816183" y="381573"/>
                </a:cubicBezTo>
                <a:cubicBezTo>
                  <a:pt x="1089146" y="355254"/>
                  <a:pt x="1128681" y="397635"/>
                  <a:pt x="1408664" y="381573"/>
                </a:cubicBezTo>
                <a:cubicBezTo>
                  <a:pt x="1688647" y="365511"/>
                  <a:pt x="1835612" y="399289"/>
                  <a:pt x="1968229" y="381573"/>
                </a:cubicBezTo>
                <a:cubicBezTo>
                  <a:pt x="2100847" y="363857"/>
                  <a:pt x="2333585" y="359920"/>
                  <a:pt x="2692372" y="381573"/>
                </a:cubicBezTo>
                <a:cubicBezTo>
                  <a:pt x="3051159" y="403226"/>
                  <a:pt x="3187403" y="407324"/>
                  <a:pt x="3482347" y="381573"/>
                </a:cubicBezTo>
                <a:cubicBezTo>
                  <a:pt x="3485322" y="318765"/>
                  <a:pt x="3475669" y="274763"/>
                  <a:pt x="3482347" y="190786"/>
                </a:cubicBezTo>
                <a:cubicBezTo>
                  <a:pt x="3493157" y="87472"/>
                  <a:pt x="3592336" y="1159"/>
                  <a:pt x="3673133" y="0"/>
                </a:cubicBezTo>
                <a:cubicBezTo>
                  <a:pt x="3787244" y="-6060"/>
                  <a:pt x="3862197" y="89287"/>
                  <a:pt x="3863919" y="190786"/>
                </a:cubicBezTo>
                <a:cubicBezTo>
                  <a:pt x="3874738" y="395618"/>
                  <a:pt x="3851263" y="573204"/>
                  <a:pt x="3863919" y="763145"/>
                </a:cubicBezTo>
                <a:cubicBezTo>
                  <a:pt x="3876575" y="953086"/>
                  <a:pt x="3845159" y="1107805"/>
                  <a:pt x="3863919" y="1312609"/>
                </a:cubicBezTo>
                <a:cubicBezTo>
                  <a:pt x="3882679" y="1517413"/>
                  <a:pt x="3882339" y="1632809"/>
                  <a:pt x="3863919" y="1862074"/>
                </a:cubicBezTo>
                <a:cubicBezTo>
                  <a:pt x="3845499" y="2091340"/>
                  <a:pt x="3886221" y="2296237"/>
                  <a:pt x="3863919" y="2480221"/>
                </a:cubicBezTo>
                <a:cubicBezTo>
                  <a:pt x="3866946" y="2593604"/>
                  <a:pt x="3770898" y="2670913"/>
                  <a:pt x="3673133" y="2671007"/>
                </a:cubicBezTo>
                <a:cubicBezTo>
                  <a:pt x="3526170" y="2685297"/>
                  <a:pt x="3203336" y="2678102"/>
                  <a:pt x="3080652" y="2671007"/>
                </a:cubicBezTo>
                <a:cubicBezTo>
                  <a:pt x="2957968" y="2663912"/>
                  <a:pt x="2626859" y="2645128"/>
                  <a:pt x="2455256" y="2671007"/>
                </a:cubicBezTo>
                <a:cubicBezTo>
                  <a:pt x="2283653" y="2696887"/>
                  <a:pt x="2120700" y="2647255"/>
                  <a:pt x="1829859" y="2671008"/>
                </a:cubicBezTo>
                <a:cubicBezTo>
                  <a:pt x="1539017" y="2694760"/>
                  <a:pt x="1453277" y="2643189"/>
                  <a:pt x="1237379" y="2671008"/>
                </a:cubicBezTo>
                <a:cubicBezTo>
                  <a:pt x="1021481" y="2698827"/>
                  <a:pt x="662683" y="2703049"/>
                  <a:pt x="381573" y="2671008"/>
                </a:cubicBezTo>
                <a:cubicBezTo>
                  <a:pt x="384959" y="2754807"/>
                  <a:pt x="372208" y="2772329"/>
                  <a:pt x="381573" y="2861794"/>
                </a:cubicBezTo>
                <a:cubicBezTo>
                  <a:pt x="392392" y="2963099"/>
                  <a:pt x="302905" y="3042190"/>
                  <a:pt x="190787" y="3052580"/>
                </a:cubicBezTo>
                <a:cubicBezTo>
                  <a:pt x="83298" y="3055280"/>
                  <a:pt x="6996" y="2969711"/>
                  <a:pt x="1" y="2861794"/>
                </a:cubicBezTo>
                <a:cubicBezTo>
                  <a:pt x="-26481" y="2122131"/>
                  <a:pt x="-17764" y="1211229"/>
                  <a:pt x="0" y="572359"/>
                </a:cubicBezTo>
                <a:close/>
                <a:moveTo>
                  <a:pt x="3482347" y="381573"/>
                </a:moveTo>
                <a:cubicBezTo>
                  <a:pt x="3548941" y="383059"/>
                  <a:pt x="3612476" y="388821"/>
                  <a:pt x="3673133" y="381573"/>
                </a:cubicBezTo>
                <a:cubicBezTo>
                  <a:pt x="3782109" y="383510"/>
                  <a:pt x="3863371" y="289823"/>
                  <a:pt x="3863919" y="190787"/>
                </a:cubicBezTo>
                <a:moveTo>
                  <a:pt x="3673133" y="381573"/>
                </a:moveTo>
                <a:cubicBezTo>
                  <a:pt x="3678072" y="311770"/>
                  <a:pt x="3677678" y="279535"/>
                  <a:pt x="3673133" y="190786"/>
                </a:cubicBezTo>
                <a:cubicBezTo>
                  <a:pt x="3674394" y="243545"/>
                  <a:pt x="3634790" y="278331"/>
                  <a:pt x="3577740" y="286179"/>
                </a:cubicBezTo>
                <a:cubicBezTo>
                  <a:pt x="3531152" y="276136"/>
                  <a:pt x="3476117" y="241738"/>
                  <a:pt x="3482347" y="190786"/>
                </a:cubicBezTo>
                <a:moveTo>
                  <a:pt x="190786" y="763145"/>
                </a:moveTo>
                <a:cubicBezTo>
                  <a:pt x="190261" y="708058"/>
                  <a:pt x="186175" y="635790"/>
                  <a:pt x="190786" y="572359"/>
                </a:cubicBezTo>
                <a:cubicBezTo>
                  <a:pt x="184470" y="515922"/>
                  <a:pt x="224915" y="483892"/>
                  <a:pt x="286179" y="476966"/>
                </a:cubicBezTo>
                <a:cubicBezTo>
                  <a:pt x="335074" y="472637"/>
                  <a:pt x="384427" y="527056"/>
                  <a:pt x="381572" y="572359"/>
                </a:cubicBezTo>
                <a:cubicBezTo>
                  <a:pt x="391470" y="677511"/>
                  <a:pt x="298333" y="764296"/>
                  <a:pt x="190786" y="763145"/>
                </a:cubicBezTo>
                <a:cubicBezTo>
                  <a:pt x="81761" y="768733"/>
                  <a:pt x="-3418" y="684280"/>
                  <a:pt x="0" y="572359"/>
                </a:cubicBezTo>
                <a:moveTo>
                  <a:pt x="381573" y="572359"/>
                </a:moveTo>
                <a:cubicBezTo>
                  <a:pt x="348982" y="882485"/>
                  <a:pt x="385274" y="1063482"/>
                  <a:pt x="381573" y="1250922"/>
                </a:cubicBezTo>
                <a:cubicBezTo>
                  <a:pt x="377872" y="1438362"/>
                  <a:pt x="402893" y="1769290"/>
                  <a:pt x="381573" y="1950472"/>
                </a:cubicBezTo>
                <a:cubicBezTo>
                  <a:pt x="360254" y="2131654"/>
                  <a:pt x="382352" y="2369862"/>
                  <a:pt x="381573" y="2671008"/>
                </a:cubicBezTo>
              </a:path>
              <a:path w="3863919" h="3052580" fill="none" stroke="0" extrusionOk="0">
                <a:moveTo>
                  <a:pt x="0" y="572359"/>
                </a:moveTo>
                <a:cubicBezTo>
                  <a:pt x="5059" y="460826"/>
                  <a:pt x="88440" y="379852"/>
                  <a:pt x="190786" y="381573"/>
                </a:cubicBezTo>
                <a:cubicBezTo>
                  <a:pt x="386268" y="386488"/>
                  <a:pt x="573441" y="360095"/>
                  <a:pt x="914929" y="381573"/>
                </a:cubicBezTo>
                <a:cubicBezTo>
                  <a:pt x="1256417" y="403051"/>
                  <a:pt x="1277933" y="405339"/>
                  <a:pt x="1507410" y="381573"/>
                </a:cubicBezTo>
                <a:cubicBezTo>
                  <a:pt x="1736887" y="357807"/>
                  <a:pt x="1854236" y="350837"/>
                  <a:pt x="2132807" y="381573"/>
                </a:cubicBezTo>
                <a:cubicBezTo>
                  <a:pt x="2411378" y="412309"/>
                  <a:pt x="2547932" y="381779"/>
                  <a:pt x="2791119" y="381573"/>
                </a:cubicBezTo>
                <a:cubicBezTo>
                  <a:pt x="3034306" y="381367"/>
                  <a:pt x="3170600" y="405082"/>
                  <a:pt x="3482347" y="381573"/>
                </a:cubicBezTo>
                <a:cubicBezTo>
                  <a:pt x="3489296" y="321558"/>
                  <a:pt x="3479490" y="233857"/>
                  <a:pt x="3482347" y="190786"/>
                </a:cubicBezTo>
                <a:cubicBezTo>
                  <a:pt x="3487348" y="94543"/>
                  <a:pt x="3574688" y="-6005"/>
                  <a:pt x="3673133" y="0"/>
                </a:cubicBezTo>
                <a:cubicBezTo>
                  <a:pt x="3780894" y="-4987"/>
                  <a:pt x="3880360" y="85970"/>
                  <a:pt x="3863919" y="190786"/>
                </a:cubicBezTo>
                <a:cubicBezTo>
                  <a:pt x="3844117" y="433476"/>
                  <a:pt x="3856327" y="519820"/>
                  <a:pt x="3863919" y="740250"/>
                </a:cubicBezTo>
                <a:cubicBezTo>
                  <a:pt x="3871511" y="960680"/>
                  <a:pt x="3890029" y="1175375"/>
                  <a:pt x="3863919" y="1335504"/>
                </a:cubicBezTo>
                <a:cubicBezTo>
                  <a:pt x="3837809" y="1495633"/>
                  <a:pt x="3885446" y="1644755"/>
                  <a:pt x="3863919" y="1839179"/>
                </a:cubicBezTo>
                <a:cubicBezTo>
                  <a:pt x="3842392" y="2033604"/>
                  <a:pt x="3878264" y="2189269"/>
                  <a:pt x="3863919" y="2480221"/>
                </a:cubicBezTo>
                <a:cubicBezTo>
                  <a:pt x="3867847" y="2585009"/>
                  <a:pt x="3767156" y="2694493"/>
                  <a:pt x="3673133" y="2671007"/>
                </a:cubicBezTo>
                <a:cubicBezTo>
                  <a:pt x="3329150" y="2637308"/>
                  <a:pt x="3150962" y="2673541"/>
                  <a:pt x="2981905" y="2671007"/>
                </a:cubicBezTo>
                <a:cubicBezTo>
                  <a:pt x="2812848" y="2668473"/>
                  <a:pt x="2622057" y="2689694"/>
                  <a:pt x="2422340" y="2671007"/>
                </a:cubicBezTo>
                <a:cubicBezTo>
                  <a:pt x="2222623" y="2652321"/>
                  <a:pt x="1954266" y="2644274"/>
                  <a:pt x="1731113" y="2671008"/>
                </a:cubicBezTo>
                <a:cubicBezTo>
                  <a:pt x="1507960" y="2697742"/>
                  <a:pt x="1296653" y="2692437"/>
                  <a:pt x="1171547" y="2671008"/>
                </a:cubicBezTo>
                <a:cubicBezTo>
                  <a:pt x="1046441" y="2649579"/>
                  <a:pt x="617246" y="2636417"/>
                  <a:pt x="381573" y="2671008"/>
                </a:cubicBezTo>
                <a:cubicBezTo>
                  <a:pt x="386525" y="2736224"/>
                  <a:pt x="380962" y="2767175"/>
                  <a:pt x="381573" y="2861794"/>
                </a:cubicBezTo>
                <a:cubicBezTo>
                  <a:pt x="376813" y="2948081"/>
                  <a:pt x="314891" y="3054125"/>
                  <a:pt x="190787" y="3052580"/>
                </a:cubicBezTo>
                <a:cubicBezTo>
                  <a:pt x="86409" y="3067041"/>
                  <a:pt x="-26029" y="2964952"/>
                  <a:pt x="1" y="2861794"/>
                </a:cubicBezTo>
                <a:cubicBezTo>
                  <a:pt x="67916" y="2090101"/>
                  <a:pt x="-21795" y="1306731"/>
                  <a:pt x="0" y="572359"/>
                </a:cubicBezTo>
                <a:close/>
                <a:moveTo>
                  <a:pt x="3482347" y="381573"/>
                </a:moveTo>
                <a:cubicBezTo>
                  <a:pt x="3522353" y="383899"/>
                  <a:pt x="3612125" y="374381"/>
                  <a:pt x="3673133" y="381573"/>
                </a:cubicBezTo>
                <a:cubicBezTo>
                  <a:pt x="3781664" y="382254"/>
                  <a:pt x="3850562" y="296352"/>
                  <a:pt x="3863919" y="190787"/>
                </a:cubicBezTo>
                <a:moveTo>
                  <a:pt x="3673133" y="381573"/>
                </a:moveTo>
                <a:cubicBezTo>
                  <a:pt x="3670118" y="323753"/>
                  <a:pt x="3672188" y="278233"/>
                  <a:pt x="3673133" y="190786"/>
                </a:cubicBezTo>
                <a:cubicBezTo>
                  <a:pt x="3669374" y="235089"/>
                  <a:pt x="3631748" y="282277"/>
                  <a:pt x="3577740" y="286179"/>
                </a:cubicBezTo>
                <a:cubicBezTo>
                  <a:pt x="3530609" y="290545"/>
                  <a:pt x="3488281" y="245726"/>
                  <a:pt x="3482347" y="190786"/>
                </a:cubicBezTo>
                <a:moveTo>
                  <a:pt x="190786" y="763145"/>
                </a:moveTo>
                <a:cubicBezTo>
                  <a:pt x="183488" y="684321"/>
                  <a:pt x="182397" y="666545"/>
                  <a:pt x="190786" y="572359"/>
                </a:cubicBezTo>
                <a:cubicBezTo>
                  <a:pt x="194913" y="527558"/>
                  <a:pt x="226513" y="470248"/>
                  <a:pt x="286179" y="476966"/>
                </a:cubicBezTo>
                <a:cubicBezTo>
                  <a:pt x="344688" y="478727"/>
                  <a:pt x="382841" y="513199"/>
                  <a:pt x="381572" y="572359"/>
                </a:cubicBezTo>
                <a:cubicBezTo>
                  <a:pt x="381940" y="673297"/>
                  <a:pt x="299592" y="769259"/>
                  <a:pt x="190786" y="763145"/>
                </a:cubicBezTo>
                <a:cubicBezTo>
                  <a:pt x="80262" y="737813"/>
                  <a:pt x="-17223" y="664352"/>
                  <a:pt x="0" y="572359"/>
                </a:cubicBezTo>
                <a:moveTo>
                  <a:pt x="381573" y="572359"/>
                </a:moveTo>
                <a:cubicBezTo>
                  <a:pt x="404692" y="779049"/>
                  <a:pt x="368447" y="949656"/>
                  <a:pt x="381573" y="1208949"/>
                </a:cubicBezTo>
                <a:cubicBezTo>
                  <a:pt x="394700" y="1468242"/>
                  <a:pt x="380824" y="1685639"/>
                  <a:pt x="381573" y="1866526"/>
                </a:cubicBezTo>
                <a:cubicBezTo>
                  <a:pt x="382322" y="2047413"/>
                  <a:pt x="358170" y="2459437"/>
                  <a:pt x="381573" y="267100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200" b="1" i="0" dirty="0">
                <a:solidFill>
                  <a:schemeClr val="tx1"/>
                </a:solidFill>
                <a:effectLst/>
              </a:rPr>
              <a:t>Oslobođena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Korčula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nakon kapitulacije Italije 1943.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FBB86E20-DE28-4E57-9B69-2ED18185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93" y="1263192"/>
            <a:ext cx="7491939" cy="550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820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330" y="2690828"/>
            <a:ext cx="2945670" cy="416717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65988" y="1168924"/>
            <a:ext cx="9869864" cy="5587036"/>
          </a:xfrm>
          <a:custGeom>
            <a:avLst/>
            <a:gdLst>
              <a:gd name="connsiteX0" fmla="*/ 10250446 w 9869864"/>
              <a:gd name="connsiteY0" fmla="*/ 2325604 h 5587036"/>
              <a:gd name="connsiteX1" fmla="*/ 9866355 w 9869864"/>
              <a:gd name="connsiteY1" fmla="*/ 2898849 h 5587036"/>
              <a:gd name="connsiteX2" fmla="*/ 5030906 w 9869864"/>
              <a:gd name="connsiteY2" fmla="*/ 5586508 h 5587036"/>
              <a:gd name="connsiteX3" fmla="*/ 61613 w 9869864"/>
              <a:gd name="connsiteY3" fmla="*/ 3233569 h 5587036"/>
              <a:gd name="connsiteX4" fmla="*/ 4526252 w 9869864"/>
              <a:gd name="connsiteY4" fmla="*/ 9594 h 5587036"/>
              <a:gd name="connsiteX5" fmla="*/ 9576972 w 9869864"/>
              <a:gd name="connsiteY5" fmla="*/ 1845451 h 5587036"/>
              <a:gd name="connsiteX6" fmla="*/ 9927178 w 9869864"/>
              <a:gd name="connsiteY6" fmla="*/ 2095131 h 5587036"/>
              <a:gd name="connsiteX7" fmla="*/ 10250446 w 9869864"/>
              <a:gd name="connsiteY7" fmla="*/ 2325604 h 558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69864" h="5587036" fill="none" extrusionOk="0">
                <a:moveTo>
                  <a:pt x="10250446" y="2325604"/>
                </a:moveTo>
                <a:cubicBezTo>
                  <a:pt x="10091481" y="2623350"/>
                  <a:pt x="10028635" y="2612920"/>
                  <a:pt x="9866355" y="2898849"/>
                </a:cubicBezTo>
                <a:cubicBezTo>
                  <a:pt x="9345592" y="4148535"/>
                  <a:pt x="7744509" y="5564092"/>
                  <a:pt x="5030906" y="5586508"/>
                </a:cubicBezTo>
                <a:cubicBezTo>
                  <a:pt x="2270279" y="5588901"/>
                  <a:pt x="533744" y="4685404"/>
                  <a:pt x="61613" y="3233569"/>
                </a:cubicBezTo>
                <a:cubicBezTo>
                  <a:pt x="-100601" y="1391096"/>
                  <a:pt x="1688413" y="-109611"/>
                  <a:pt x="4526252" y="9594"/>
                </a:cubicBezTo>
                <a:cubicBezTo>
                  <a:pt x="6873165" y="186538"/>
                  <a:pt x="8633990" y="358903"/>
                  <a:pt x="9576972" y="1845451"/>
                </a:cubicBezTo>
                <a:cubicBezTo>
                  <a:pt x="9662807" y="1900164"/>
                  <a:pt x="9807856" y="1984344"/>
                  <a:pt x="9927178" y="2095131"/>
                </a:cubicBezTo>
                <a:cubicBezTo>
                  <a:pt x="10046501" y="2205918"/>
                  <a:pt x="10098539" y="2224533"/>
                  <a:pt x="10250446" y="2325604"/>
                </a:cubicBezTo>
                <a:close/>
              </a:path>
              <a:path w="9869864" h="5587036" stroke="0" extrusionOk="0">
                <a:moveTo>
                  <a:pt x="10250446" y="2325604"/>
                </a:moveTo>
                <a:cubicBezTo>
                  <a:pt x="10097194" y="2542062"/>
                  <a:pt x="10033806" y="2638933"/>
                  <a:pt x="9866355" y="2898849"/>
                </a:cubicBezTo>
                <a:cubicBezTo>
                  <a:pt x="9510113" y="4083917"/>
                  <a:pt x="7313767" y="5237163"/>
                  <a:pt x="5030906" y="5586508"/>
                </a:cubicBezTo>
                <a:cubicBezTo>
                  <a:pt x="2577694" y="5649185"/>
                  <a:pt x="429354" y="4426827"/>
                  <a:pt x="61613" y="3233569"/>
                </a:cubicBezTo>
                <a:cubicBezTo>
                  <a:pt x="-790357" y="1630546"/>
                  <a:pt x="1697418" y="316289"/>
                  <a:pt x="4526252" y="9594"/>
                </a:cubicBezTo>
                <a:cubicBezTo>
                  <a:pt x="6730951" y="236398"/>
                  <a:pt x="8535362" y="763399"/>
                  <a:pt x="9576972" y="1845451"/>
                </a:cubicBezTo>
                <a:cubicBezTo>
                  <a:pt x="9719788" y="1934578"/>
                  <a:pt x="9791018" y="1977892"/>
                  <a:pt x="9900240" y="2075924"/>
                </a:cubicBezTo>
                <a:cubicBezTo>
                  <a:pt x="10009462" y="2173956"/>
                  <a:pt x="10183102" y="2256707"/>
                  <a:pt x="10250446" y="232560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856"/>
                      <a:gd name="adj2" fmla="val -83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Radom u paru proanalizirajte četiri zemljovida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o </a:t>
            </a:r>
            <a:r>
              <a:rPr lang="hr-HR" sz="2800" b="1" dirty="0">
                <a:solidFill>
                  <a:schemeClr val="tx1"/>
                </a:solidFill>
              </a:rPr>
              <a:t>razvoju partizanskog pokreta na području Jugoslavije,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a </a:t>
            </a:r>
            <a:r>
              <a:rPr lang="hr-HR" sz="2800" b="1" dirty="0">
                <a:solidFill>
                  <a:schemeClr val="tx1"/>
                </a:solidFill>
              </a:rPr>
              <a:t>zatim odgovorite na pitanja u bilježnicu:</a:t>
            </a:r>
          </a:p>
          <a:p>
            <a:pPr lvl="0" algn="ctr"/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sz="2400" dirty="0">
                <a:solidFill>
                  <a:schemeClr val="tx1"/>
                </a:solidFill>
              </a:rPr>
              <a:t>1. Kako se naziva partizanska republika 1941., a kako 1942.?</a:t>
            </a:r>
          </a:p>
          <a:p>
            <a:pPr lvl="0" algn="ctr"/>
            <a:r>
              <a:rPr lang="hr-HR" sz="2400" dirty="0">
                <a:solidFill>
                  <a:schemeClr val="tx1"/>
                </a:solidFill>
              </a:rPr>
              <a:t>2. Na području kojih današnjih država je partizanska prisutnost bila najsnažnija 1943. i 1944. godine? </a:t>
            </a:r>
          </a:p>
          <a:p>
            <a:pPr lvl="0" algn="ctr"/>
            <a:r>
              <a:rPr lang="hr-HR" sz="2400" dirty="0">
                <a:solidFill>
                  <a:schemeClr val="tx1"/>
                </a:solidFill>
              </a:rPr>
              <a:t>3. Koje su geografske značajke (posebice u BiH i središnjoj Hrvatskoj) bile važne za partizansko djelovanje?</a:t>
            </a:r>
          </a:p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284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B202AA3-79BA-4D7B-BB3B-E075D7CF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3887"/>
            <a:ext cx="12192000" cy="496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B6F11CB6-D42E-4CF6-B7D6-829FD5EB9AD0}"/>
              </a:ext>
            </a:extLst>
          </p:cNvPr>
          <p:cNvSpPr/>
          <p:nvPr/>
        </p:nvSpPr>
        <p:spPr>
          <a:xfrm>
            <a:off x="1468877" y="1228493"/>
            <a:ext cx="3064212" cy="665394"/>
          </a:xfrm>
          <a:custGeom>
            <a:avLst/>
            <a:gdLst>
              <a:gd name="connsiteX0" fmla="*/ 83174 w 3064212"/>
              <a:gd name="connsiteY0" fmla="*/ 83174 h 665394"/>
              <a:gd name="connsiteX1" fmla="*/ 604790 w 3064212"/>
              <a:gd name="connsiteY1" fmla="*/ 83174 h 665394"/>
              <a:gd name="connsiteX2" fmla="*/ 1155384 w 3064212"/>
              <a:gd name="connsiteY2" fmla="*/ 83174 h 665394"/>
              <a:gd name="connsiteX3" fmla="*/ 1734956 w 3064212"/>
              <a:gd name="connsiteY3" fmla="*/ 83174 h 665394"/>
              <a:gd name="connsiteX4" fmla="*/ 2227593 w 3064212"/>
              <a:gd name="connsiteY4" fmla="*/ 83174 h 665394"/>
              <a:gd name="connsiteX5" fmla="*/ 2981038 w 3064212"/>
              <a:gd name="connsiteY5" fmla="*/ 83174 h 665394"/>
              <a:gd name="connsiteX6" fmla="*/ 2981038 w 3064212"/>
              <a:gd name="connsiteY6" fmla="*/ 582220 h 665394"/>
              <a:gd name="connsiteX7" fmla="*/ 2488401 w 3064212"/>
              <a:gd name="connsiteY7" fmla="*/ 582220 h 665394"/>
              <a:gd name="connsiteX8" fmla="*/ 1937807 w 3064212"/>
              <a:gd name="connsiteY8" fmla="*/ 582220 h 665394"/>
              <a:gd name="connsiteX9" fmla="*/ 1329256 w 3064212"/>
              <a:gd name="connsiteY9" fmla="*/ 582220 h 665394"/>
              <a:gd name="connsiteX10" fmla="*/ 807640 w 3064212"/>
              <a:gd name="connsiteY10" fmla="*/ 582220 h 665394"/>
              <a:gd name="connsiteX11" fmla="*/ 83174 w 3064212"/>
              <a:gd name="connsiteY11" fmla="*/ 582220 h 665394"/>
              <a:gd name="connsiteX12" fmla="*/ 83174 w 3064212"/>
              <a:gd name="connsiteY12" fmla="*/ 83174 h 665394"/>
              <a:gd name="connsiteX0" fmla="*/ 0 w 3064212"/>
              <a:gd name="connsiteY0" fmla="*/ 0 h 665394"/>
              <a:gd name="connsiteX1" fmla="*/ 612842 w 3064212"/>
              <a:gd name="connsiteY1" fmla="*/ 0 h 665394"/>
              <a:gd name="connsiteX2" fmla="*/ 1195043 w 3064212"/>
              <a:gd name="connsiteY2" fmla="*/ 0 h 665394"/>
              <a:gd name="connsiteX3" fmla="*/ 1869169 w 3064212"/>
              <a:gd name="connsiteY3" fmla="*/ 0 h 665394"/>
              <a:gd name="connsiteX4" fmla="*/ 2451370 w 3064212"/>
              <a:gd name="connsiteY4" fmla="*/ 0 h 665394"/>
              <a:gd name="connsiteX5" fmla="*/ 3064212 w 3064212"/>
              <a:gd name="connsiteY5" fmla="*/ 0 h 665394"/>
              <a:gd name="connsiteX6" fmla="*/ 2981038 w 3064212"/>
              <a:gd name="connsiteY6" fmla="*/ 83174 h 665394"/>
              <a:gd name="connsiteX7" fmla="*/ 2488401 w 3064212"/>
              <a:gd name="connsiteY7" fmla="*/ 83174 h 665394"/>
              <a:gd name="connsiteX8" fmla="*/ 1995764 w 3064212"/>
              <a:gd name="connsiteY8" fmla="*/ 83174 h 665394"/>
              <a:gd name="connsiteX9" fmla="*/ 1445170 w 3064212"/>
              <a:gd name="connsiteY9" fmla="*/ 83174 h 665394"/>
              <a:gd name="connsiteX10" fmla="*/ 952533 w 3064212"/>
              <a:gd name="connsiteY10" fmla="*/ 83174 h 665394"/>
              <a:gd name="connsiteX11" fmla="*/ 83174 w 3064212"/>
              <a:gd name="connsiteY11" fmla="*/ 83174 h 665394"/>
              <a:gd name="connsiteX12" fmla="*/ 0 w 3064212"/>
              <a:gd name="connsiteY12" fmla="*/ 0 h 665394"/>
              <a:gd name="connsiteX0" fmla="*/ 0 w 3064212"/>
              <a:gd name="connsiteY0" fmla="*/ 665394 h 665394"/>
              <a:gd name="connsiteX1" fmla="*/ 83174 w 3064212"/>
              <a:gd name="connsiteY1" fmla="*/ 582220 h 665394"/>
              <a:gd name="connsiteX2" fmla="*/ 691725 w 3064212"/>
              <a:gd name="connsiteY2" fmla="*/ 582220 h 665394"/>
              <a:gd name="connsiteX3" fmla="*/ 1300277 w 3064212"/>
              <a:gd name="connsiteY3" fmla="*/ 582220 h 665394"/>
              <a:gd name="connsiteX4" fmla="*/ 1908828 w 3064212"/>
              <a:gd name="connsiteY4" fmla="*/ 582220 h 665394"/>
              <a:gd name="connsiteX5" fmla="*/ 2459422 w 3064212"/>
              <a:gd name="connsiteY5" fmla="*/ 582220 h 665394"/>
              <a:gd name="connsiteX6" fmla="*/ 2981038 w 3064212"/>
              <a:gd name="connsiteY6" fmla="*/ 582220 h 665394"/>
              <a:gd name="connsiteX7" fmla="*/ 3064212 w 3064212"/>
              <a:gd name="connsiteY7" fmla="*/ 665394 h 665394"/>
              <a:gd name="connsiteX8" fmla="*/ 2543296 w 3064212"/>
              <a:gd name="connsiteY8" fmla="*/ 665394 h 665394"/>
              <a:gd name="connsiteX9" fmla="*/ 1899811 w 3064212"/>
              <a:gd name="connsiteY9" fmla="*/ 665394 h 665394"/>
              <a:gd name="connsiteX10" fmla="*/ 1225685 w 3064212"/>
              <a:gd name="connsiteY10" fmla="*/ 665394 h 665394"/>
              <a:gd name="connsiteX11" fmla="*/ 551558 w 3064212"/>
              <a:gd name="connsiteY11" fmla="*/ 665394 h 665394"/>
              <a:gd name="connsiteX12" fmla="*/ 0 w 3064212"/>
              <a:gd name="connsiteY12" fmla="*/ 665394 h 665394"/>
              <a:gd name="connsiteX0" fmla="*/ 0 w 3064212"/>
              <a:gd name="connsiteY0" fmla="*/ 0 h 665394"/>
              <a:gd name="connsiteX1" fmla="*/ 83174 w 3064212"/>
              <a:gd name="connsiteY1" fmla="*/ 83174 h 665394"/>
              <a:gd name="connsiteX2" fmla="*/ 83174 w 3064212"/>
              <a:gd name="connsiteY2" fmla="*/ 582220 h 665394"/>
              <a:gd name="connsiteX3" fmla="*/ 0 w 3064212"/>
              <a:gd name="connsiteY3" fmla="*/ 665394 h 665394"/>
              <a:gd name="connsiteX4" fmla="*/ 0 w 3064212"/>
              <a:gd name="connsiteY4" fmla="*/ 0 h 665394"/>
              <a:gd name="connsiteX0" fmla="*/ 3064212 w 3064212"/>
              <a:gd name="connsiteY0" fmla="*/ 0 h 665394"/>
              <a:gd name="connsiteX1" fmla="*/ 3064212 w 3064212"/>
              <a:gd name="connsiteY1" fmla="*/ 665394 h 665394"/>
              <a:gd name="connsiteX2" fmla="*/ 2981038 w 3064212"/>
              <a:gd name="connsiteY2" fmla="*/ 582220 h 665394"/>
              <a:gd name="connsiteX3" fmla="*/ 2981038 w 3064212"/>
              <a:gd name="connsiteY3" fmla="*/ 83174 h 665394"/>
              <a:gd name="connsiteX4" fmla="*/ 3064212 w 3064212"/>
              <a:gd name="connsiteY4" fmla="*/ 0 h 665394"/>
              <a:gd name="connsiteX0" fmla="*/ 0 w 3064212"/>
              <a:gd name="connsiteY0" fmla="*/ 0 h 665394"/>
              <a:gd name="connsiteX1" fmla="*/ 674127 w 3064212"/>
              <a:gd name="connsiteY1" fmla="*/ 0 h 665394"/>
              <a:gd name="connsiteX2" fmla="*/ 1348253 w 3064212"/>
              <a:gd name="connsiteY2" fmla="*/ 0 h 665394"/>
              <a:gd name="connsiteX3" fmla="*/ 1991738 w 3064212"/>
              <a:gd name="connsiteY3" fmla="*/ 0 h 665394"/>
              <a:gd name="connsiteX4" fmla="*/ 2512654 w 3064212"/>
              <a:gd name="connsiteY4" fmla="*/ 0 h 665394"/>
              <a:gd name="connsiteX5" fmla="*/ 3064212 w 3064212"/>
              <a:gd name="connsiteY5" fmla="*/ 0 h 665394"/>
              <a:gd name="connsiteX6" fmla="*/ 3064212 w 3064212"/>
              <a:gd name="connsiteY6" fmla="*/ 665394 h 665394"/>
              <a:gd name="connsiteX7" fmla="*/ 2420727 w 3064212"/>
              <a:gd name="connsiteY7" fmla="*/ 665394 h 665394"/>
              <a:gd name="connsiteX8" fmla="*/ 1807885 w 3064212"/>
              <a:gd name="connsiteY8" fmla="*/ 665394 h 665394"/>
              <a:gd name="connsiteX9" fmla="*/ 1195043 w 3064212"/>
              <a:gd name="connsiteY9" fmla="*/ 665394 h 665394"/>
              <a:gd name="connsiteX10" fmla="*/ 612842 w 3064212"/>
              <a:gd name="connsiteY10" fmla="*/ 665394 h 665394"/>
              <a:gd name="connsiteX11" fmla="*/ 0 w 3064212"/>
              <a:gd name="connsiteY11" fmla="*/ 665394 h 665394"/>
              <a:gd name="connsiteX12" fmla="*/ 0 w 3064212"/>
              <a:gd name="connsiteY12" fmla="*/ 0 h 665394"/>
              <a:gd name="connsiteX13" fmla="*/ 83174 w 3064212"/>
              <a:gd name="connsiteY13" fmla="*/ 83174 h 665394"/>
              <a:gd name="connsiteX14" fmla="*/ 633768 w 3064212"/>
              <a:gd name="connsiteY14" fmla="*/ 83174 h 665394"/>
              <a:gd name="connsiteX15" fmla="*/ 1184362 w 3064212"/>
              <a:gd name="connsiteY15" fmla="*/ 83174 h 665394"/>
              <a:gd name="connsiteX16" fmla="*/ 1792914 w 3064212"/>
              <a:gd name="connsiteY16" fmla="*/ 83174 h 665394"/>
              <a:gd name="connsiteX17" fmla="*/ 2430444 w 3064212"/>
              <a:gd name="connsiteY17" fmla="*/ 83174 h 665394"/>
              <a:gd name="connsiteX18" fmla="*/ 2981038 w 3064212"/>
              <a:gd name="connsiteY18" fmla="*/ 83174 h 665394"/>
              <a:gd name="connsiteX19" fmla="*/ 2981038 w 3064212"/>
              <a:gd name="connsiteY19" fmla="*/ 582220 h 665394"/>
              <a:gd name="connsiteX20" fmla="*/ 2372487 w 3064212"/>
              <a:gd name="connsiteY20" fmla="*/ 582220 h 665394"/>
              <a:gd name="connsiteX21" fmla="*/ 1879850 w 3064212"/>
              <a:gd name="connsiteY21" fmla="*/ 582220 h 665394"/>
              <a:gd name="connsiteX22" fmla="*/ 1358234 w 3064212"/>
              <a:gd name="connsiteY22" fmla="*/ 582220 h 665394"/>
              <a:gd name="connsiteX23" fmla="*/ 720704 w 3064212"/>
              <a:gd name="connsiteY23" fmla="*/ 582220 h 665394"/>
              <a:gd name="connsiteX24" fmla="*/ 83174 w 3064212"/>
              <a:gd name="connsiteY24" fmla="*/ 582220 h 665394"/>
              <a:gd name="connsiteX25" fmla="*/ 83174 w 3064212"/>
              <a:gd name="connsiteY25" fmla="*/ 83174 h 665394"/>
              <a:gd name="connsiteX26" fmla="*/ 0 w 3064212"/>
              <a:gd name="connsiteY26" fmla="*/ 0 h 665394"/>
              <a:gd name="connsiteX27" fmla="*/ 83174 w 3064212"/>
              <a:gd name="connsiteY27" fmla="*/ 83174 h 665394"/>
              <a:gd name="connsiteX28" fmla="*/ 0 w 3064212"/>
              <a:gd name="connsiteY28" fmla="*/ 665394 h 665394"/>
              <a:gd name="connsiteX29" fmla="*/ 83174 w 3064212"/>
              <a:gd name="connsiteY29" fmla="*/ 582220 h 665394"/>
              <a:gd name="connsiteX30" fmla="*/ 3064212 w 3064212"/>
              <a:gd name="connsiteY30" fmla="*/ 0 h 665394"/>
              <a:gd name="connsiteX31" fmla="*/ 2981038 w 3064212"/>
              <a:gd name="connsiteY31" fmla="*/ 83174 h 665394"/>
              <a:gd name="connsiteX32" fmla="*/ 3064212 w 3064212"/>
              <a:gd name="connsiteY32" fmla="*/ 665394 h 665394"/>
              <a:gd name="connsiteX33" fmla="*/ 2981038 w 3064212"/>
              <a:gd name="connsiteY33" fmla="*/ 582220 h 66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64212" h="665394" stroke="0" extrusionOk="0">
                <a:moveTo>
                  <a:pt x="83174" y="83174"/>
                </a:moveTo>
                <a:cubicBezTo>
                  <a:pt x="205813" y="76780"/>
                  <a:pt x="379431" y="106547"/>
                  <a:pt x="604790" y="83174"/>
                </a:cubicBezTo>
                <a:cubicBezTo>
                  <a:pt x="830149" y="59801"/>
                  <a:pt x="1033012" y="95815"/>
                  <a:pt x="1155384" y="83174"/>
                </a:cubicBezTo>
                <a:cubicBezTo>
                  <a:pt x="1277756" y="70533"/>
                  <a:pt x="1481771" y="68127"/>
                  <a:pt x="1734956" y="83174"/>
                </a:cubicBezTo>
                <a:cubicBezTo>
                  <a:pt x="1988141" y="98221"/>
                  <a:pt x="1994712" y="93390"/>
                  <a:pt x="2227593" y="83174"/>
                </a:cubicBezTo>
                <a:cubicBezTo>
                  <a:pt x="2460474" y="72958"/>
                  <a:pt x="2688906" y="111712"/>
                  <a:pt x="2981038" y="83174"/>
                </a:cubicBezTo>
                <a:cubicBezTo>
                  <a:pt x="2991016" y="249104"/>
                  <a:pt x="2975413" y="442396"/>
                  <a:pt x="2981038" y="582220"/>
                </a:cubicBezTo>
                <a:cubicBezTo>
                  <a:pt x="2830042" y="589576"/>
                  <a:pt x="2683262" y="587337"/>
                  <a:pt x="2488401" y="582220"/>
                </a:cubicBezTo>
                <a:cubicBezTo>
                  <a:pt x="2293540" y="577103"/>
                  <a:pt x="2160123" y="578566"/>
                  <a:pt x="1937807" y="582220"/>
                </a:cubicBezTo>
                <a:cubicBezTo>
                  <a:pt x="1715491" y="585874"/>
                  <a:pt x="1555849" y="552305"/>
                  <a:pt x="1329256" y="582220"/>
                </a:cubicBezTo>
                <a:cubicBezTo>
                  <a:pt x="1102663" y="612135"/>
                  <a:pt x="929467" y="604704"/>
                  <a:pt x="807640" y="582220"/>
                </a:cubicBezTo>
                <a:cubicBezTo>
                  <a:pt x="685813" y="559736"/>
                  <a:pt x="433195" y="599718"/>
                  <a:pt x="83174" y="582220"/>
                </a:cubicBezTo>
                <a:cubicBezTo>
                  <a:pt x="94467" y="480953"/>
                  <a:pt x="70107" y="192814"/>
                  <a:pt x="83174" y="83174"/>
                </a:cubicBezTo>
                <a:close/>
              </a:path>
              <a:path w="3064212" h="665394" fill="lightenLess" stroke="0" extrusionOk="0">
                <a:moveTo>
                  <a:pt x="0" y="0"/>
                </a:moveTo>
                <a:cubicBezTo>
                  <a:pt x="274696" y="-9613"/>
                  <a:pt x="311034" y="23397"/>
                  <a:pt x="612842" y="0"/>
                </a:cubicBezTo>
                <a:cubicBezTo>
                  <a:pt x="914650" y="-23397"/>
                  <a:pt x="1038894" y="17724"/>
                  <a:pt x="1195043" y="0"/>
                </a:cubicBezTo>
                <a:cubicBezTo>
                  <a:pt x="1351192" y="-17724"/>
                  <a:pt x="1627906" y="7063"/>
                  <a:pt x="1869169" y="0"/>
                </a:cubicBezTo>
                <a:cubicBezTo>
                  <a:pt x="2110432" y="-7063"/>
                  <a:pt x="2247019" y="-19137"/>
                  <a:pt x="2451370" y="0"/>
                </a:cubicBezTo>
                <a:cubicBezTo>
                  <a:pt x="2655721" y="19137"/>
                  <a:pt x="2890262" y="-18349"/>
                  <a:pt x="3064212" y="0"/>
                </a:cubicBezTo>
                <a:cubicBezTo>
                  <a:pt x="3047603" y="20200"/>
                  <a:pt x="3003050" y="58200"/>
                  <a:pt x="2981038" y="83174"/>
                </a:cubicBezTo>
                <a:cubicBezTo>
                  <a:pt x="2867301" y="64680"/>
                  <a:pt x="2718014" y="95587"/>
                  <a:pt x="2488401" y="83174"/>
                </a:cubicBezTo>
                <a:cubicBezTo>
                  <a:pt x="2258788" y="70761"/>
                  <a:pt x="2230147" y="93108"/>
                  <a:pt x="1995764" y="83174"/>
                </a:cubicBezTo>
                <a:cubicBezTo>
                  <a:pt x="1761381" y="73240"/>
                  <a:pt x="1596771" y="106169"/>
                  <a:pt x="1445170" y="83174"/>
                </a:cubicBezTo>
                <a:cubicBezTo>
                  <a:pt x="1293569" y="60179"/>
                  <a:pt x="1123351" y="99573"/>
                  <a:pt x="952533" y="83174"/>
                </a:cubicBezTo>
                <a:cubicBezTo>
                  <a:pt x="781715" y="66775"/>
                  <a:pt x="316847" y="99430"/>
                  <a:pt x="83174" y="83174"/>
                </a:cubicBezTo>
                <a:cubicBezTo>
                  <a:pt x="65526" y="62164"/>
                  <a:pt x="36361" y="30484"/>
                  <a:pt x="0" y="0"/>
                </a:cubicBezTo>
                <a:close/>
              </a:path>
              <a:path w="3064212" h="665394" fill="darkenLess" stroke="0" extrusionOk="0">
                <a:moveTo>
                  <a:pt x="0" y="665394"/>
                </a:moveTo>
                <a:cubicBezTo>
                  <a:pt x="32602" y="632026"/>
                  <a:pt x="65569" y="600628"/>
                  <a:pt x="83174" y="582220"/>
                </a:cubicBezTo>
                <a:cubicBezTo>
                  <a:pt x="271441" y="574830"/>
                  <a:pt x="499645" y="581317"/>
                  <a:pt x="691725" y="582220"/>
                </a:cubicBezTo>
                <a:cubicBezTo>
                  <a:pt x="883805" y="583123"/>
                  <a:pt x="1028219" y="586387"/>
                  <a:pt x="1300277" y="582220"/>
                </a:cubicBezTo>
                <a:cubicBezTo>
                  <a:pt x="1572335" y="578053"/>
                  <a:pt x="1717412" y="572207"/>
                  <a:pt x="1908828" y="582220"/>
                </a:cubicBezTo>
                <a:cubicBezTo>
                  <a:pt x="2100244" y="592233"/>
                  <a:pt x="2306666" y="574418"/>
                  <a:pt x="2459422" y="582220"/>
                </a:cubicBezTo>
                <a:cubicBezTo>
                  <a:pt x="2612178" y="590022"/>
                  <a:pt x="2778228" y="607747"/>
                  <a:pt x="2981038" y="582220"/>
                </a:cubicBezTo>
                <a:cubicBezTo>
                  <a:pt x="3015213" y="614977"/>
                  <a:pt x="3025217" y="629662"/>
                  <a:pt x="3064212" y="665394"/>
                </a:cubicBezTo>
                <a:cubicBezTo>
                  <a:pt x="2900977" y="672961"/>
                  <a:pt x="2755581" y="675871"/>
                  <a:pt x="2543296" y="665394"/>
                </a:cubicBezTo>
                <a:cubicBezTo>
                  <a:pt x="2331011" y="654917"/>
                  <a:pt x="2175448" y="646804"/>
                  <a:pt x="1899811" y="665394"/>
                </a:cubicBezTo>
                <a:cubicBezTo>
                  <a:pt x="1624174" y="683984"/>
                  <a:pt x="1497373" y="689502"/>
                  <a:pt x="1225685" y="665394"/>
                </a:cubicBezTo>
                <a:cubicBezTo>
                  <a:pt x="953997" y="641286"/>
                  <a:pt x="870942" y="657679"/>
                  <a:pt x="551558" y="665394"/>
                </a:cubicBezTo>
                <a:cubicBezTo>
                  <a:pt x="232174" y="673109"/>
                  <a:pt x="201111" y="648962"/>
                  <a:pt x="0" y="665394"/>
                </a:cubicBezTo>
                <a:close/>
              </a:path>
              <a:path w="3064212" h="665394" fill="lighten" stroke="0" extrusionOk="0">
                <a:moveTo>
                  <a:pt x="0" y="0"/>
                </a:moveTo>
                <a:cubicBezTo>
                  <a:pt x="17621" y="24447"/>
                  <a:pt x="60532" y="60419"/>
                  <a:pt x="83174" y="83174"/>
                </a:cubicBezTo>
                <a:cubicBezTo>
                  <a:pt x="105693" y="228246"/>
                  <a:pt x="85318" y="441730"/>
                  <a:pt x="83174" y="582220"/>
                </a:cubicBezTo>
                <a:cubicBezTo>
                  <a:pt x="46371" y="612107"/>
                  <a:pt x="25369" y="648207"/>
                  <a:pt x="0" y="665394"/>
                </a:cubicBezTo>
                <a:cubicBezTo>
                  <a:pt x="14985" y="359268"/>
                  <a:pt x="32612" y="258317"/>
                  <a:pt x="0" y="0"/>
                </a:cubicBezTo>
                <a:close/>
              </a:path>
              <a:path w="3064212" h="665394" fill="darken" stroke="0" extrusionOk="0">
                <a:moveTo>
                  <a:pt x="3064212" y="0"/>
                </a:moveTo>
                <a:cubicBezTo>
                  <a:pt x="3090721" y="265551"/>
                  <a:pt x="3060246" y="372541"/>
                  <a:pt x="3064212" y="665394"/>
                </a:cubicBezTo>
                <a:cubicBezTo>
                  <a:pt x="3041663" y="644037"/>
                  <a:pt x="3000947" y="604532"/>
                  <a:pt x="2981038" y="582220"/>
                </a:cubicBezTo>
                <a:cubicBezTo>
                  <a:pt x="2993014" y="482362"/>
                  <a:pt x="3001841" y="300739"/>
                  <a:pt x="2981038" y="83174"/>
                </a:cubicBezTo>
                <a:cubicBezTo>
                  <a:pt x="3006183" y="59754"/>
                  <a:pt x="3024016" y="32552"/>
                  <a:pt x="3064212" y="0"/>
                </a:cubicBezTo>
                <a:close/>
              </a:path>
              <a:path w="3064212" h="665394" fill="none" extrusionOk="0">
                <a:moveTo>
                  <a:pt x="0" y="0"/>
                </a:moveTo>
                <a:cubicBezTo>
                  <a:pt x="310323" y="-14021"/>
                  <a:pt x="494669" y="2008"/>
                  <a:pt x="674127" y="0"/>
                </a:cubicBezTo>
                <a:cubicBezTo>
                  <a:pt x="853585" y="-2008"/>
                  <a:pt x="1125864" y="15112"/>
                  <a:pt x="1348253" y="0"/>
                </a:cubicBezTo>
                <a:cubicBezTo>
                  <a:pt x="1570642" y="-15112"/>
                  <a:pt x="1694530" y="-10081"/>
                  <a:pt x="1991738" y="0"/>
                </a:cubicBezTo>
                <a:cubicBezTo>
                  <a:pt x="2288946" y="10081"/>
                  <a:pt x="2354759" y="-9412"/>
                  <a:pt x="2512654" y="0"/>
                </a:cubicBezTo>
                <a:cubicBezTo>
                  <a:pt x="2670549" y="9412"/>
                  <a:pt x="2861359" y="5219"/>
                  <a:pt x="3064212" y="0"/>
                </a:cubicBezTo>
                <a:cubicBezTo>
                  <a:pt x="3041085" y="174609"/>
                  <a:pt x="3089526" y="360950"/>
                  <a:pt x="3064212" y="665394"/>
                </a:cubicBezTo>
                <a:cubicBezTo>
                  <a:pt x="2758358" y="635487"/>
                  <a:pt x="2628707" y="667132"/>
                  <a:pt x="2420727" y="665394"/>
                </a:cubicBezTo>
                <a:cubicBezTo>
                  <a:pt x="2212748" y="663656"/>
                  <a:pt x="2062942" y="645667"/>
                  <a:pt x="1807885" y="665394"/>
                </a:cubicBezTo>
                <a:cubicBezTo>
                  <a:pt x="1552828" y="685121"/>
                  <a:pt x="1337432" y="638502"/>
                  <a:pt x="1195043" y="665394"/>
                </a:cubicBezTo>
                <a:cubicBezTo>
                  <a:pt x="1052654" y="692286"/>
                  <a:pt x="822764" y="673163"/>
                  <a:pt x="612842" y="665394"/>
                </a:cubicBezTo>
                <a:cubicBezTo>
                  <a:pt x="402920" y="657625"/>
                  <a:pt x="164612" y="647845"/>
                  <a:pt x="0" y="665394"/>
                </a:cubicBezTo>
                <a:cubicBezTo>
                  <a:pt x="22626" y="369238"/>
                  <a:pt x="-23013" y="294181"/>
                  <a:pt x="0" y="0"/>
                </a:cubicBezTo>
                <a:close/>
                <a:moveTo>
                  <a:pt x="83174" y="83174"/>
                </a:moveTo>
                <a:cubicBezTo>
                  <a:pt x="313385" y="79993"/>
                  <a:pt x="428232" y="93912"/>
                  <a:pt x="633768" y="83174"/>
                </a:cubicBezTo>
                <a:cubicBezTo>
                  <a:pt x="839304" y="72436"/>
                  <a:pt x="1072792" y="75347"/>
                  <a:pt x="1184362" y="83174"/>
                </a:cubicBezTo>
                <a:cubicBezTo>
                  <a:pt x="1295932" y="91001"/>
                  <a:pt x="1515889" y="60597"/>
                  <a:pt x="1792914" y="83174"/>
                </a:cubicBezTo>
                <a:cubicBezTo>
                  <a:pt x="2069939" y="105751"/>
                  <a:pt x="2241675" y="113557"/>
                  <a:pt x="2430444" y="83174"/>
                </a:cubicBezTo>
                <a:cubicBezTo>
                  <a:pt x="2619213" y="52792"/>
                  <a:pt x="2772556" y="75357"/>
                  <a:pt x="2981038" y="83174"/>
                </a:cubicBezTo>
                <a:cubicBezTo>
                  <a:pt x="2980464" y="276118"/>
                  <a:pt x="2958181" y="359695"/>
                  <a:pt x="2981038" y="582220"/>
                </a:cubicBezTo>
                <a:cubicBezTo>
                  <a:pt x="2796105" y="586088"/>
                  <a:pt x="2610888" y="577113"/>
                  <a:pt x="2372487" y="582220"/>
                </a:cubicBezTo>
                <a:cubicBezTo>
                  <a:pt x="2134086" y="587327"/>
                  <a:pt x="1982387" y="601944"/>
                  <a:pt x="1879850" y="582220"/>
                </a:cubicBezTo>
                <a:cubicBezTo>
                  <a:pt x="1777313" y="562496"/>
                  <a:pt x="1490065" y="576261"/>
                  <a:pt x="1358234" y="582220"/>
                </a:cubicBezTo>
                <a:cubicBezTo>
                  <a:pt x="1226403" y="588179"/>
                  <a:pt x="867319" y="563455"/>
                  <a:pt x="720704" y="582220"/>
                </a:cubicBezTo>
                <a:cubicBezTo>
                  <a:pt x="574089" y="600986"/>
                  <a:pt x="268832" y="584495"/>
                  <a:pt x="83174" y="582220"/>
                </a:cubicBezTo>
                <a:cubicBezTo>
                  <a:pt x="83044" y="456254"/>
                  <a:pt x="62798" y="223398"/>
                  <a:pt x="83174" y="83174"/>
                </a:cubicBezTo>
                <a:close/>
                <a:moveTo>
                  <a:pt x="0" y="0"/>
                </a:moveTo>
                <a:cubicBezTo>
                  <a:pt x="38769" y="36105"/>
                  <a:pt x="52351" y="44922"/>
                  <a:pt x="83174" y="83174"/>
                </a:cubicBezTo>
                <a:moveTo>
                  <a:pt x="0" y="665394"/>
                </a:moveTo>
                <a:cubicBezTo>
                  <a:pt x="21308" y="645482"/>
                  <a:pt x="54167" y="611690"/>
                  <a:pt x="83174" y="582220"/>
                </a:cubicBezTo>
                <a:moveTo>
                  <a:pt x="3064212" y="0"/>
                </a:moveTo>
                <a:cubicBezTo>
                  <a:pt x="3033367" y="33776"/>
                  <a:pt x="3009566" y="59757"/>
                  <a:pt x="2981038" y="83174"/>
                </a:cubicBezTo>
                <a:moveTo>
                  <a:pt x="3064212" y="665394"/>
                </a:moveTo>
                <a:cubicBezTo>
                  <a:pt x="3030609" y="628630"/>
                  <a:pt x="3013331" y="616075"/>
                  <a:pt x="2981038" y="582220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1941. </a:t>
            </a:r>
            <a:endParaRPr lang="hr-HR" sz="2000" b="1" dirty="0">
              <a:solidFill>
                <a:schemeClr val="tx1"/>
              </a:solidFill>
            </a:endParaRPr>
          </a:p>
        </p:txBody>
      </p:sp>
      <p:sp>
        <p:nvSpPr>
          <p:cNvPr id="6" name="Pravokutnik: nakošeni 5">
            <a:extLst>
              <a:ext uri="{FF2B5EF4-FFF2-40B4-BE49-F238E27FC236}">
                <a16:creationId xmlns:a16="http://schemas.microsoft.com/office/drawing/2014/main" xmlns="" id="{10BC41EA-121F-4DAE-92A1-3E19A0CCBB2E}"/>
              </a:ext>
            </a:extLst>
          </p:cNvPr>
          <p:cNvSpPr/>
          <p:nvPr/>
        </p:nvSpPr>
        <p:spPr>
          <a:xfrm>
            <a:off x="7658911" y="1169692"/>
            <a:ext cx="3064212" cy="665394"/>
          </a:xfrm>
          <a:custGeom>
            <a:avLst/>
            <a:gdLst>
              <a:gd name="connsiteX0" fmla="*/ 83174 w 3064212"/>
              <a:gd name="connsiteY0" fmla="*/ 83174 h 665394"/>
              <a:gd name="connsiteX1" fmla="*/ 604790 w 3064212"/>
              <a:gd name="connsiteY1" fmla="*/ 83174 h 665394"/>
              <a:gd name="connsiteX2" fmla="*/ 1155384 w 3064212"/>
              <a:gd name="connsiteY2" fmla="*/ 83174 h 665394"/>
              <a:gd name="connsiteX3" fmla="*/ 1734956 w 3064212"/>
              <a:gd name="connsiteY3" fmla="*/ 83174 h 665394"/>
              <a:gd name="connsiteX4" fmla="*/ 2227593 w 3064212"/>
              <a:gd name="connsiteY4" fmla="*/ 83174 h 665394"/>
              <a:gd name="connsiteX5" fmla="*/ 2981038 w 3064212"/>
              <a:gd name="connsiteY5" fmla="*/ 83174 h 665394"/>
              <a:gd name="connsiteX6" fmla="*/ 2981038 w 3064212"/>
              <a:gd name="connsiteY6" fmla="*/ 582220 h 665394"/>
              <a:gd name="connsiteX7" fmla="*/ 2488401 w 3064212"/>
              <a:gd name="connsiteY7" fmla="*/ 582220 h 665394"/>
              <a:gd name="connsiteX8" fmla="*/ 1937807 w 3064212"/>
              <a:gd name="connsiteY8" fmla="*/ 582220 h 665394"/>
              <a:gd name="connsiteX9" fmla="*/ 1329256 w 3064212"/>
              <a:gd name="connsiteY9" fmla="*/ 582220 h 665394"/>
              <a:gd name="connsiteX10" fmla="*/ 807640 w 3064212"/>
              <a:gd name="connsiteY10" fmla="*/ 582220 h 665394"/>
              <a:gd name="connsiteX11" fmla="*/ 83174 w 3064212"/>
              <a:gd name="connsiteY11" fmla="*/ 582220 h 665394"/>
              <a:gd name="connsiteX12" fmla="*/ 83174 w 3064212"/>
              <a:gd name="connsiteY12" fmla="*/ 83174 h 665394"/>
              <a:gd name="connsiteX0" fmla="*/ 0 w 3064212"/>
              <a:gd name="connsiteY0" fmla="*/ 0 h 665394"/>
              <a:gd name="connsiteX1" fmla="*/ 612842 w 3064212"/>
              <a:gd name="connsiteY1" fmla="*/ 0 h 665394"/>
              <a:gd name="connsiteX2" fmla="*/ 1195043 w 3064212"/>
              <a:gd name="connsiteY2" fmla="*/ 0 h 665394"/>
              <a:gd name="connsiteX3" fmla="*/ 1869169 w 3064212"/>
              <a:gd name="connsiteY3" fmla="*/ 0 h 665394"/>
              <a:gd name="connsiteX4" fmla="*/ 2451370 w 3064212"/>
              <a:gd name="connsiteY4" fmla="*/ 0 h 665394"/>
              <a:gd name="connsiteX5" fmla="*/ 3064212 w 3064212"/>
              <a:gd name="connsiteY5" fmla="*/ 0 h 665394"/>
              <a:gd name="connsiteX6" fmla="*/ 2981038 w 3064212"/>
              <a:gd name="connsiteY6" fmla="*/ 83174 h 665394"/>
              <a:gd name="connsiteX7" fmla="*/ 2488401 w 3064212"/>
              <a:gd name="connsiteY7" fmla="*/ 83174 h 665394"/>
              <a:gd name="connsiteX8" fmla="*/ 1995764 w 3064212"/>
              <a:gd name="connsiteY8" fmla="*/ 83174 h 665394"/>
              <a:gd name="connsiteX9" fmla="*/ 1445170 w 3064212"/>
              <a:gd name="connsiteY9" fmla="*/ 83174 h 665394"/>
              <a:gd name="connsiteX10" fmla="*/ 952533 w 3064212"/>
              <a:gd name="connsiteY10" fmla="*/ 83174 h 665394"/>
              <a:gd name="connsiteX11" fmla="*/ 83174 w 3064212"/>
              <a:gd name="connsiteY11" fmla="*/ 83174 h 665394"/>
              <a:gd name="connsiteX12" fmla="*/ 0 w 3064212"/>
              <a:gd name="connsiteY12" fmla="*/ 0 h 665394"/>
              <a:gd name="connsiteX0" fmla="*/ 0 w 3064212"/>
              <a:gd name="connsiteY0" fmla="*/ 665394 h 665394"/>
              <a:gd name="connsiteX1" fmla="*/ 83174 w 3064212"/>
              <a:gd name="connsiteY1" fmla="*/ 582220 h 665394"/>
              <a:gd name="connsiteX2" fmla="*/ 691725 w 3064212"/>
              <a:gd name="connsiteY2" fmla="*/ 582220 h 665394"/>
              <a:gd name="connsiteX3" fmla="*/ 1300277 w 3064212"/>
              <a:gd name="connsiteY3" fmla="*/ 582220 h 665394"/>
              <a:gd name="connsiteX4" fmla="*/ 1908828 w 3064212"/>
              <a:gd name="connsiteY4" fmla="*/ 582220 h 665394"/>
              <a:gd name="connsiteX5" fmla="*/ 2459422 w 3064212"/>
              <a:gd name="connsiteY5" fmla="*/ 582220 h 665394"/>
              <a:gd name="connsiteX6" fmla="*/ 2981038 w 3064212"/>
              <a:gd name="connsiteY6" fmla="*/ 582220 h 665394"/>
              <a:gd name="connsiteX7" fmla="*/ 3064212 w 3064212"/>
              <a:gd name="connsiteY7" fmla="*/ 665394 h 665394"/>
              <a:gd name="connsiteX8" fmla="*/ 2543296 w 3064212"/>
              <a:gd name="connsiteY8" fmla="*/ 665394 h 665394"/>
              <a:gd name="connsiteX9" fmla="*/ 1899811 w 3064212"/>
              <a:gd name="connsiteY9" fmla="*/ 665394 h 665394"/>
              <a:gd name="connsiteX10" fmla="*/ 1225685 w 3064212"/>
              <a:gd name="connsiteY10" fmla="*/ 665394 h 665394"/>
              <a:gd name="connsiteX11" fmla="*/ 551558 w 3064212"/>
              <a:gd name="connsiteY11" fmla="*/ 665394 h 665394"/>
              <a:gd name="connsiteX12" fmla="*/ 0 w 3064212"/>
              <a:gd name="connsiteY12" fmla="*/ 665394 h 665394"/>
              <a:gd name="connsiteX0" fmla="*/ 0 w 3064212"/>
              <a:gd name="connsiteY0" fmla="*/ 0 h 665394"/>
              <a:gd name="connsiteX1" fmla="*/ 83174 w 3064212"/>
              <a:gd name="connsiteY1" fmla="*/ 83174 h 665394"/>
              <a:gd name="connsiteX2" fmla="*/ 83174 w 3064212"/>
              <a:gd name="connsiteY2" fmla="*/ 582220 h 665394"/>
              <a:gd name="connsiteX3" fmla="*/ 0 w 3064212"/>
              <a:gd name="connsiteY3" fmla="*/ 665394 h 665394"/>
              <a:gd name="connsiteX4" fmla="*/ 0 w 3064212"/>
              <a:gd name="connsiteY4" fmla="*/ 0 h 665394"/>
              <a:gd name="connsiteX0" fmla="*/ 3064212 w 3064212"/>
              <a:gd name="connsiteY0" fmla="*/ 0 h 665394"/>
              <a:gd name="connsiteX1" fmla="*/ 3064212 w 3064212"/>
              <a:gd name="connsiteY1" fmla="*/ 665394 h 665394"/>
              <a:gd name="connsiteX2" fmla="*/ 2981038 w 3064212"/>
              <a:gd name="connsiteY2" fmla="*/ 582220 h 665394"/>
              <a:gd name="connsiteX3" fmla="*/ 2981038 w 3064212"/>
              <a:gd name="connsiteY3" fmla="*/ 83174 h 665394"/>
              <a:gd name="connsiteX4" fmla="*/ 3064212 w 3064212"/>
              <a:gd name="connsiteY4" fmla="*/ 0 h 665394"/>
              <a:gd name="connsiteX0" fmla="*/ 0 w 3064212"/>
              <a:gd name="connsiteY0" fmla="*/ 0 h 665394"/>
              <a:gd name="connsiteX1" fmla="*/ 674127 w 3064212"/>
              <a:gd name="connsiteY1" fmla="*/ 0 h 665394"/>
              <a:gd name="connsiteX2" fmla="*/ 1348253 w 3064212"/>
              <a:gd name="connsiteY2" fmla="*/ 0 h 665394"/>
              <a:gd name="connsiteX3" fmla="*/ 1991738 w 3064212"/>
              <a:gd name="connsiteY3" fmla="*/ 0 h 665394"/>
              <a:gd name="connsiteX4" fmla="*/ 2512654 w 3064212"/>
              <a:gd name="connsiteY4" fmla="*/ 0 h 665394"/>
              <a:gd name="connsiteX5" fmla="*/ 3064212 w 3064212"/>
              <a:gd name="connsiteY5" fmla="*/ 0 h 665394"/>
              <a:gd name="connsiteX6" fmla="*/ 3064212 w 3064212"/>
              <a:gd name="connsiteY6" fmla="*/ 665394 h 665394"/>
              <a:gd name="connsiteX7" fmla="*/ 2420727 w 3064212"/>
              <a:gd name="connsiteY7" fmla="*/ 665394 h 665394"/>
              <a:gd name="connsiteX8" fmla="*/ 1807885 w 3064212"/>
              <a:gd name="connsiteY8" fmla="*/ 665394 h 665394"/>
              <a:gd name="connsiteX9" fmla="*/ 1195043 w 3064212"/>
              <a:gd name="connsiteY9" fmla="*/ 665394 h 665394"/>
              <a:gd name="connsiteX10" fmla="*/ 612842 w 3064212"/>
              <a:gd name="connsiteY10" fmla="*/ 665394 h 665394"/>
              <a:gd name="connsiteX11" fmla="*/ 0 w 3064212"/>
              <a:gd name="connsiteY11" fmla="*/ 665394 h 665394"/>
              <a:gd name="connsiteX12" fmla="*/ 0 w 3064212"/>
              <a:gd name="connsiteY12" fmla="*/ 0 h 665394"/>
              <a:gd name="connsiteX13" fmla="*/ 83174 w 3064212"/>
              <a:gd name="connsiteY13" fmla="*/ 83174 h 665394"/>
              <a:gd name="connsiteX14" fmla="*/ 633768 w 3064212"/>
              <a:gd name="connsiteY14" fmla="*/ 83174 h 665394"/>
              <a:gd name="connsiteX15" fmla="*/ 1184362 w 3064212"/>
              <a:gd name="connsiteY15" fmla="*/ 83174 h 665394"/>
              <a:gd name="connsiteX16" fmla="*/ 1792914 w 3064212"/>
              <a:gd name="connsiteY16" fmla="*/ 83174 h 665394"/>
              <a:gd name="connsiteX17" fmla="*/ 2430444 w 3064212"/>
              <a:gd name="connsiteY17" fmla="*/ 83174 h 665394"/>
              <a:gd name="connsiteX18" fmla="*/ 2981038 w 3064212"/>
              <a:gd name="connsiteY18" fmla="*/ 83174 h 665394"/>
              <a:gd name="connsiteX19" fmla="*/ 2981038 w 3064212"/>
              <a:gd name="connsiteY19" fmla="*/ 582220 h 665394"/>
              <a:gd name="connsiteX20" fmla="*/ 2372487 w 3064212"/>
              <a:gd name="connsiteY20" fmla="*/ 582220 h 665394"/>
              <a:gd name="connsiteX21" fmla="*/ 1879850 w 3064212"/>
              <a:gd name="connsiteY21" fmla="*/ 582220 h 665394"/>
              <a:gd name="connsiteX22" fmla="*/ 1358234 w 3064212"/>
              <a:gd name="connsiteY22" fmla="*/ 582220 h 665394"/>
              <a:gd name="connsiteX23" fmla="*/ 720704 w 3064212"/>
              <a:gd name="connsiteY23" fmla="*/ 582220 h 665394"/>
              <a:gd name="connsiteX24" fmla="*/ 83174 w 3064212"/>
              <a:gd name="connsiteY24" fmla="*/ 582220 h 665394"/>
              <a:gd name="connsiteX25" fmla="*/ 83174 w 3064212"/>
              <a:gd name="connsiteY25" fmla="*/ 83174 h 665394"/>
              <a:gd name="connsiteX26" fmla="*/ 0 w 3064212"/>
              <a:gd name="connsiteY26" fmla="*/ 0 h 665394"/>
              <a:gd name="connsiteX27" fmla="*/ 83174 w 3064212"/>
              <a:gd name="connsiteY27" fmla="*/ 83174 h 665394"/>
              <a:gd name="connsiteX28" fmla="*/ 0 w 3064212"/>
              <a:gd name="connsiteY28" fmla="*/ 665394 h 665394"/>
              <a:gd name="connsiteX29" fmla="*/ 83174 w 3064212"/>
              <a:gd name="connsiteY29" fmla="*/ 582220 h 665394"/>
              <a:gd name="connsiteX30" fmla="*/ 3064212 w 3064212"/>
              <a:gd name="connsiteY30" fmla="*/ 0 h 665394"/>
              <a:gd name="connsiteX31" fmla="*/ 2981038 w 3064212"/>
              <a:gd name="connsiteY31" fmla="*/ 83174 h 665394"/>
              <a:gd name="connsiteX32" fmla="*/ 3064212 w 3064212"/>
              <a:gd name="connsiteY32" fmla="*/ 665394 h 665394"/>
              <a:gd name="connsiteX33" fmla="*/ 2981038 w 3064212"/>
              <a:gd name="connsiteY33" fmla="*/ 582220 h 66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64212" h="665394" stroke="0" extrusionOk="0">
                <a:moveTo>
                  <a:pt x="83174" y="83174"/>
                </a:moveTo>
                <a:cubicBezTo>
                  <a:pt x="205813" y="76780"/>
                  <a:pt x="379431" y="106547"/>
                  <a:pt x="604790" y="83174"/>
                </a:cubicBezTo>
                <a:cubicBezTo>
                  <a:pt x="830149" y="59801"/>
                  <a:pt x="1033012" y="95815"/>
                  <a:pt x="1155384" y="83174"/>
                </a:cubicBezTo>
                <a:cubicBezTo>
                  <a:pt x="1277756" y="70533"/>
                  <a:pt x="1481771" y="68127"/>
                  <a:pt x="1734956" y="83174"/>
                </a:cubicBezTo>
                <a:cubicBezTo>
                  <a:pt x="1988141" y="98221"/>
                  <a:pt x="1994712" y="93390"/>
                  <a:pt x="2227593" y="83174"/>
                </a:cubicBezTo>
                <a:cubicBezTo>
                  <a:pt x="2460474" y="72958"/>
                  <a:pt x="2688906" y="111712"/>
                  <a:pt x="2981038" y="83174"/>
                </a:cubicBezTo>
                <a:cubicBezTo>
                  <a:pt x="2991016" y="249104"/>
                  <a:pt x="2975413" y="442396"/>
                  <a:pt x="2981038" y="582220"/>
                </a:cubicBezTo>
                <a:cubicBezTo>
                  <a:pt x="2830042" y="589576"/>
                  <a:pt x="2683262" y="587337"/>
                  <a:pt x="2488401" y="582220"/>
                </a:cubicBezTo>
                <a:cubicBezTo>
                  <a:pt x="2293540" y="577103"/>
                  <a:pt x="2160123" y="578566"/>
                  <a:pt x="1937807" y="582220"/>
                </a:cubicBezTo>
                <a:cubicBezTo>
                  <a:pt x="1715491" y="585874"/>
                  <a:pt x="1555849" y="552305"/>
                  <a:pt x="1329256" y="582220"/>
                </a:cubicBezTo>
                <a:cubicBezTo>
                  <a:pt x="1102663" y="612135"/>
                  <a:pt x="929467" y="604704"/>
                  <a:pt x="807640" y="582220"/>
                </a:cubicBezTo>
                <a:cubicBezTo>
                  <a:pt x="685813" y="559736"/>
                  <a:pt x="433195" y="599718"/>
                  <a:pt x="83174" y="582220"/>
                </a:cubicBezTo>
                <a:cubicBezTo>
                  <a:pt x="94467" y="480953"/>
                  <a:pt x="70107" y="192814"/>
                  <a:pt x="83174" y="83174"/>
                </a:cubicBezTo>
                <a:close/>
              </a:path>
              <a:path w="3064212" h="665394" fill="lightenLess" stroke="0" extrusionOk="0">
                <a:moveTo>
                  <a:pt x="0" y="0"/>
                </a:moveTo>
                <a:cubicBezTo>
                  <a:pt x="274696" y="-9613"/>
                  <a:pt x="311034" y="23397"/>
                  <a:pt x="612842" y="0"/>
                </a:cubicBezTo>
                <a:cubicBezTo>
                  <a:pt x="914650" y="-23397"/>
                  <a:pt x="1038894" y="17724"/>
                  <a:pt x="1195043" y="0"/>
                </a:cubicBezTo>
                <a:cubicBezTo>
                  <a:pt x="1351192" y="-17724"/>
                  <a:pt x="1627906" y="7063"/>
                  <a:pt x="1869169" y="0"/>
                </a:cubicBezTo>
                <a:cubicBezTo>
                  <a:pt x="2110432" y="-7063"/>
                  <a:pt x="2247019" y="-19137"/>
                  <a:pt x="2451370" y="0"/>
                </a:cubicBezTo>
                <a:cubicBezTo>
                  <a:pt x="2655721" y="19137"/>
                  <a:pt x="2890262" y="-18349"/>
                  <a:pt x="3064212" y="0"/>
                </a:cubicBezTo>
                <a:cubicBezTo>
                  <a:pt x="3047603" y="20200"/>
                  <a:pt x="3003050" y="58200"/>
                  <a:pt x="2981038" y="83174"/>
                </a:cubicBezTo>
                <a:cubicBezTo>
                  <a:pt x="2867301" y="64680"/>
                  <a:pt x="2718014" y="95587"/>
                  <a:pt x="2488401" y="83174"/>
                </a:cubicBezTo>
                <a:cubicBezTo>
                  <a:pt x="2258788" y="70761"/>
                  <a:pt x="2230147" y="93108"/>
                  <a:pt x="1995764" y="83174"/>
                </a:cubicBezTo>
                <a:cubicBezTo>
                  <a:pt x="1761381" y="73240"/>
                  <a:pt x="1596771" y="106169"/>
                  <a:pt x="1445170" y="83174"/>
                </a:cubicBezTo>
                <a:cubicBezTo>
                  <a:pt x="1293569" y="60179"/>
                  <a:pt x="1123351" y="99573"/>
                  <a:pt x="952533" y="83174"/>
                </a:cubicBezTo>
                <a:cubicBezTo>
                  <a:pt x="781715" y="66775"/>
                  <a:pt x="316847" y="99430"/>
                  <a:pt x="83174" y="83174"/>
                </a:cubicBezTo>
                <a:cubicBezTo>
                  <a:pt x="65526" y="62164"/>
                  <a:pt x="36361" y="30484"/>
                  <a:pt x="0" y="0"/>
                </a:cubicBezTo>
                <a:close/>
              </a:path>
              <a:path w="3064212" h="665394" fill="darkenLess" stroke="0" extrusionOk="0">
                <a:moveTo>
                  <a:pt x="0" y="665394"/>
                </a:moveTo>
                <a:cubicBezTo>
                  <a:pt x="32602" y="632026"/>
                  <a:pt x="65569" y="600628"/>
                  <a:pt x="83174" y="582220"/>
                </a:cubicBezTo>
                <a:cubicBezTo>
                  <a:pt x="271441" y="574830"/>
                  <a:pt x="499645" y="581317"/>
                  <a:pt x="691725" y="582220"/>
                </a:cubicBezTo>
                <a:cubicBezTo>
                  <a:pt x="883805" y="583123"/>
                  <a:pt x="1028219" y="586387"/>
                  <a:pt x="1300277" y="582220"/>
                </a:cubicBezTo>
                <a:cubicBezTo>
                  <a:pt x="1572335" y="578053"/>
                  <a:pt x="1717412" y="572207"/>
                  <a:pt x="1908828" y="582220"/>
                </a:cubicBezTo>
                <a:cubicBezTo>
                  <a:pt x="2100244" y="592233"/>
                  <a:pt x="2306666" y="574418"/>
                  <a:pt x="2459422" y="582220"/>
                </a:cubicBezTo>
                <a:cubicBezTo>
                  <a:pt x="2612178" y="590022"/>
                  <a:pt x="2778228" y="607747"/>
                  <a:pt x="2981038" y="582220"/>
                </a:cubicBezTo>
                <a:cubicBezTo>
                  <a:pt x="3015213" y="614977"/>
                  <a:pt x="3025217" y="629662"/>
                  <a:pt x="3064212" y="665394"/>
                </a:cubicBezTo>
                <a:cubicBezTo>
                  <a:pt x="2900977" y="672961"/>
                  <a:pt x="2755581" y="675871"/>
                  <a:pt x="2543296" y="665394"/>
                </a:cubicBezTo>
                <a:cubicBezTo>
                  <a:pt x="2331011" y="654917"/>
                  <a:pt x="2175448" y="646804"/>
                  <a:pt x="1899811" y="665394"/>
                </a:cubicBezTo>
                <a:cubicBezTo>
                  <a:pt x="1624174" y="683984"/>
                  <a:pt x="1497373" y="689502"/>
                  <a:pt x="1225685" y="665394"/>
                </a:cubicBezTo>
                <a:cubicBezTo>
                  <a:pt x="953997" y="641286"/>
                  <a:pt x="870942" y="657679"/>
                  <a:pt x="551558" y="665394"/>
                </a:cubicBezTo>
                <a:cubicBezTo>
                  <a:pt x="232174" y="673109"/>
                  <a:pt x="201111" y="648962"/>
                  <a:pt x="0" y="665394"/>
                </a:cubicBezTo>
                <a:close/>
              </a:path>
              <a:path w="3064212" h="665394" fill="lighten" stroke="0" extrusionOk="0">
                <a:moveTo>
                  <a:pt x="0" y="0"/>
                </a:moveTo>
                <a:cubicBezTo>
                  <a:pt x="17621" y="24447"/>
                  <a:pt x="60532" y="60419"/>
                  <a:pt x="83174" y="83174"/>
                </a:cubicBezTo>
                <a:cubicBezTo>
                  <a:pt x="105693" y="228246"/>
                  <a:pt x="85318" y="441730"/>
                  <a:pt x="83174" y="582220"/>
                </a:cubicBezTo>
                <a:cubicBezTo>
                  <a:pt x="46371" y="612107"/>
                  <a:pt x="25369" y="648207"/>
                  <a:pt x="0" y="665394"/>
                </a:cubicBezTo>
                <a:cubicBezTo>
                  <a:pt x="14985" y="359268"/>
                  <a:pt x="32612" y="258317"/>
                  <a:pt x="0" y="0"/>
                </a:cubicBezTo>
                <a:close/>
              </a:path>
              <a:path w="3064212" h="665394" fill="darken" stroke="0" extrusionOk="0">
                <a:moveTo>
                  <a:pt x="3064212" y="0"/>
                </a:moveTo>
                <a:cubicBezTo>
                  <a:pt x="3090721" y="265551"/>
                  <a:pt x="3060246" y="372541"/>
                  <a:pt x="3064212" y="665394"/>
                </a:cubicBezTo>
                <a:cubicBezTo>
                  <a:pt x="3041663" y="644037"/>
                  <a:pt x="3000947" y="604532"/>
                  <a:pt x="2981038" y="582220"/>
                </a:cubicBezTo>
                <a:cubicBezTo>
                  <a:pt x="2993014" y="482362"/>
                  <a:pt x="3001841" y="300739"/>
                  <a:pt x="2981038" y="83174"/>
                </a:cubicBezTo>
                <a:cubicBezTo>
                  <a:pt x="3006183" y="59754"/>
                  <a:pt x="3024016" y="32552"/>
                  <a:pt x="3064212" y="0"/>
                </a:cubicBezTo>
                <a:close/>
              </a:path>
              <a:path w="3064212" h="665394" fill="none" extrusionOk="0">
                <a:moveTo>
                  <a:pt x="0" y="0"/>
                </a:moveTo>
                <a:cubicBezTo>
                  <a:pt x="310323" y="-14021"/>
                  <a:pt x="494669" y="2008"/>
                  <a:pt x="674127" y="0"/>
                </a:cubicBezTo>
                <a:cubicBezTo>
                  <a:pt x="853585" y="-2008"/>
                  <a:pt x="1125864" y="15112"/>
                  <a:pt x="1348253" y="0"/>
                </a:cubicBezTo>
                <a:cubicBezTo>
                  <a:pt x="1570642" y="-15112"/>
                  <a:pt x="1694530" y="-10081"/>
                  <a:pt x="1991738" y="0"/>
                </a:cubicBezTo>
                <a:cubicBezTo>
                  <a:pt x="2288946" y="10081"/>
                  <a:pt x="2354759" y="-9412"/>
                  <a:pt x="2512654" y="0"/>
                </a:cubicBezTo>
                <a:cubicBezTo>
                  <a:pt x="2670549" y="9412"/>
                  <a:pt x="2861359" y="5219"/>
                  <a:pt x="3064212" y="0"/>
                </a:cubicBezTo>
                <a:cubicBezTo>
                  <a:pt x="3041085" y="174609"/>
                  <a:pt x="3089526" y="360950"/>
                  <a:pt x="3064212" y="665394"/>
                </a:cubicBezTo>
                <a:cubicBezTo>
                  <a:pt x="2758358" y="635487"/>
                  <a:pt x="2628707" y="667132"/>
                  <a:pt x="2420727" y="665394"/>
                </a:cubicBezTo>
                <a:cubicBezTo>
                  <a:pt x="2212748" y="663656"/>
                  <a:pt x="2062942" y="645667"/>
                  <a:pt x="1807885" y="665394"/>
                </a:cubicBezTo>
                <a:cubicBezTo>
                  <a:pt x="1552828" y="685121"/>
                  <a:pt x="1337432" y="638502"/>
                  <a:pt x="1195043" y="665394"/>
                </a:cubicBezTo>
                <a:cubicBezTo>
                  <a:pt x="1052654" y="692286"/>
                  <a:pt x="822764" y="673163"/>
                  <a:pt x="612842" y="665394"/>
                </a:cubicBezTo>
                <a:cubicBezTo>
                  <a:pt x="402920" y="657625"/>
                  <a:pt x="164612" y="647845"/>
                  <a:pt x="0" y="665394"/>
                </a:cubicBezTo>
                <a:cubicBezTo>
                  <a:pt x="22626" y="369238"/>
                  <a:pt x="-23013" y="294181"/>
                  <a:pt x="0" y="0"/>
                </a:cubicBezTo>
                <a:close/>
                <a:moveTo>
                  <a:pt x="83174" y="83174"/>
                </a:moveTo>
                <a:cubicBezTo>
                  <a:pt x="313385" y="79993"/>
                  <a:pt x="428232" y="93912"/>
                  <a:pt x="633768" y="83174"/>
                </a:cubicBezTo>
                <a:cubicBezTo>
                  <a:pt x="839304" y="72436"/>
                  <a:pt x="1072792" y="75347"/>
                  <a:pt x="1184362" y="83174"/>
                </a:cubicBezTo>
                <a:cubicBezTo>
                  <a:pt x="1295932" y="91001"/>
                  <a:pt x="1515889" y="60597"/>
                  <a:pt x="1792914" y="83174"/>
                </a:cubicBezTo>
                <a:cubicBezTo>
                  <a:pt x="2069939" y="105751"/>
                  <a:pt x="2241675" y="113557"/>
                  <a:pt x="2430444" y="83174"/>
                </a:cubicBezTo>
                <a:cubicBezTo>
                  <a:pt x="2619213" y="52792"/>
                  <a:pt x="2772556" y="75357"/>
                  <a:pt x="2981038" y="83174"/>
                </a:cubicBezTo>
                <a:cubicBezTo>
                  <a:pt x="2980464" y="276118"/>
                  <a:pt x="2958181" y="359695"/>
                  <a:pt x="2981038" y="582220"/>
                </a:cubicBezTo>
                <a:cubicBezTo>
                  <a:pt x="2796105" y="586088"/>
                  <a:pt x="2610888" y="577113"/>
                  <a:pt x="2372487" y="582220"/>
                </a:cubicBezTo>
                <a:cubicBezTo>
                  <a:pt x="2134086" y="587327"/>
                  <a:pt x="1982387" y="601944"/>
                  <a:pt x="1879850" y="582220"/>
                </a:cubicBezTo>
                <a:cubicBezTo>
                  <a:pt x="1777313" y="562496"/>
                  <a:pt x="1490065" y="576261"/>
                  <a:pt x="1358234" y="582220"/>
                </a:cubicBezTo>
                <a:cubicBezTo>
                  <a:pt x="1226403" y="588179"/>
                  <a:pt x="867319" y="563455"/>
                  <a:pt x="720704" y="582220"/>
                </a:cubicBezTo>
                <a:cubicBezTo>
                  <a:pt x="574089" y="600986"/>
                  <a:pt x="268832" y="584495"/>
                  <a:pt x="83174" y="582220"/>
                </a:cubicBezTo>
                <a:cubicBezTo>
                  <a:pt x="83044" y="456254"/>
                  <a:pt x="62798" y="223398"/>
                  <a:pt x="83174" y="83174"/>
                </a:cubicBezTo>
                <a:close/>
                <a:moveTo>
                  <a:pt x="0" y="0"/>
                </a:moveTo>
                <a:cubicBezTo>
                  <a:pt x="38769" y="36105"/>
                  <a:pt x="52351" y="44922"/>
                  <a:pt x="83174" y="83174"/>
                </a:cubicBezTo>
                <a:moveTo>
                  <a:pt x="0" y="665394"/>
                </a:moveTo>
                <a:cubicBezTo>
                  <a:pt x="21308" y="645482"/>
                  <a:pt x="54167" y="611690"/>
                  <a:pt x="83174" y="582220"/>
                </a:cubicBezTo>
                <a:moveTo>
                  <a:pt x="3064212" y="0"/>
                </a:moveTo>
                <a:cubicBezTo>
                  <a:pt x="3033367" y="33776"/>
                  <a:pt x="3009566" y="59757"/>
                  <a:pt x="2981038" y="83174"/>
                </a:cubicBezTo>
                <a:moveTo>
                  <a:pt x="3064212" y="665394"/>
                </a:moveTo>
                <a:cubicBezTo>
                  <a:pt x="3030609" y="628630"/>
                  <a:pt x="3013331" y="616075"/>
                  <a:pt x="2981038" y="582220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1942. 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54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B6F11CB6-D42E-4CF6-B7D6-829FD5EB9AD0}"/>
              </a:ext>
            </a:extLst>
          </p:cNvPr>
          <p:cNvSpPr/>
          <p:nvPr/>
        </p:nvSpPr>
        <p:spPr>
          <a:xfrm>
            <a:off x="1468877" y="1228493"/>
            <a:ext cx="3064212" cy="665394"/>
          </a:xfrm>
          <a:custGeom>
            <a:avLst/>
            <a:gdLst>
              <a:gd name="connsiteX0" fmla="*/ 83174 w 3064212"/>
              <a:gd name="connsiteY0" fmla="*/ 83174 h 665394"/>
              <a:gd name="connsiteX1" fmla="*/ 604790 w 3064212"/>
              <a:gd name="connsiteY1" fmla="*/ 83174 h 665394"/>
              <a:gd name="connsiteX2" fmla="*/ 1155384 w 3064212"/>
              <a:gd name="connsiteY2" fmla="*/ 83174 h 665394"/>
              <a:gd name="connsiteX3" fmla="*/ 1734956 w 3064212"/>
              <a:gd name="connsiteY3" fmla="*/ 83174 h 665394"/>
              <a:gd name="connsiteX4" fmla="*/ 2227593 w 3064212"/>
              <a:gd name="connsiteY4" fmla="*/ 83174 h 665394"/>
              <a:gd name="connsiteX5" fmla="*/ 2981038 w 3064212"/>
              <a:gd name="connsiteY5" fmla="*/ 83174 h 665394"/>
              <a:gd name="connsiteX6" fmla="*/ 2981038 w 3064212"/>
              <a:gd name="connsiteY6" fmla="*/ 582220 h 665394"/>
              <a:gd name="connsiteX7" fmla="*/ 2488401 w 3064212"/>
              <a:gd name="connsiteY7" fmla="*/ 582220 h 665394"/>
              <a:gd name="connsiteX8" fmla="*/ 1937807 w 3064212"/>
              <a:gd name="connsiteY8" fmla="*/ 582220 h 665394"/>
              <a:gd name="connsiteX9" fmla="*/ 1329256 w 3064212"/>
              <a:gd name="connsiteY9" fmla="*/ 582220 h 665394"/>
              <a:gd name="connsiteX10" fmla="*/ 807640 w 3064212"/>
              <a:gd name="connsiteY10" fmla="*/ 582220 h 665394"/>
              <a:gd name="connsiteX11" fmla="*/ 83174 w 3064212"/>
              <a:gd name="connsiteY11" fmla="*/ 582220 h 665394"/>
              <a:gd name="connsiteX12" fmla="*/ 83174 w 3064212"/>
              <a:gd name="connsiteY12" fmla="*/ 83174 h 665394"/>
              <a:gd name="connsiteX0" fmla="*/ 0 w 3064212"/>
              <a:gd name="connsiteY0" fmla="*/ 0 h 665394"/>
              <a:gd name="connsiteX1" fmla="*/ 612842 w 3064212"/>
              <a:gd name="connsiteY1" fmla="*/ 0 h 665394"/>
              <a:gd name="connsiteX2" fmla="*/ 1195043 w 3064212"/>
              <a:gd name="connsiteY2" fmla="*/ 0 h 665394"/>
              <a:gd name="connsiteX3" fmla="*/ 1869169 w 3064212"/>
              <a:gd name="connsiteY3" fmla="*/ 0 h 665394"/>
              <a:gd name="connsiteX4" fmla="*/ 2451370 w 3064212"/>
              <a:gd name="connsiteY4" fmla="*/ 0 h 665394"/>
              <a:gd name="connsiteX5" fmla="*/ 3064212 w 3064212"/>
              <a:gd name="connsiteY5" fmla="*/ 0 h 665394"/>
              <a:gd name="connsiteX6" fmla="*/ 2981038 w 3064212"/>
              <a:gd name="connsiteY6" fmla="*/ 83174 h 665394"/>
              <a:gd name="connsiteX7" fmla="*/ 2488401 w 3064212"/>
              <a:gd name="connsiteY7" fmla="*/ 83174 h 665394"/>
              <a:gd name="connsiteX8" fmla="*/ 1995764 w 3064212"/>
              <a:gd name="connsiteY8" fmla="*/ 83174 h 665394"/>
              <a:gd name="connsiteX9" fmla="*/ 1445170 w 3064212"/>
              <a:gd name="connsiteY9" fmla="*/ 83174 h 665394"/>
              <a:gd name="connsiteX10" fmla="*/ 952533 w 3064212"/>
              <a:gd name="connsiteY10" fmla="*/ 83174 h 665394"/>
              <a:gd name="connsiteX11" fmla="*/ 83174 w 3064212"/>
              <a:gd name="connsiteY11" fmla="*/ 83174 h 665394"/>
              <a:gd name="connsiteX12" fmla="*/ 0 w 3064212"/>
              <a:gd name="connsiteY12" fmla="*/ 0 h 665394"/>
              <a:gd name="connsiteX0" fmla="*/ 0 w 3064212"/>
              <a:gd name="connsiteY0" fmla="*/ 665394 h 665394"/>
              <a:gd name="connsiteX1" fmla="*/ 83174 w 3064212"/>
              <a:gd name="connsiteY1" fmla="*/ 582220 h 665394"/>
              <a:gd name="connsiteX2" fmla="*/ 691725 w 3064212"/>
              <a:gd name="connsiteY2" fmla="*/ 582220 h 665394"/>
              <a:gd name="connsiteX3" fmla="*/ 1300277 w 3064212"/>
              <a:gd name="connsiteY3" fmla="*/ 582220 h 665394"/>
              <a:gd name="connsiteX4" fmla="*/ 1908828 w 3064212"/>
              <a:gd name="connsiteY4" fmla="*/ 582220 h 665394"/>
              <a:gd name="connsiteX5" fmla="*/ 2459422 w 3064212"/>
              <a:gd name="connsiteY5" fmla="*/ 582220 h 665394"/>
              <a:gd name="connsiteX6" fmla="*/ 2981038 w 3064212"/>
              <a:gd name="connsiteY6" fmla="*/ 582220 h 665394"/>
              <a:gd name="connsiteX7" fmla="*/ 3064212 w 3064212"/>
              <a:gd name="connsiteY7" fmla="*/ 665394 h 665394"/>
              <a:gd name="connsiteX8" fmla="*/ 2543296 w 3064212"/>
              <a:gd name="connsiteY8" fmla="*/ 665394 h 665394"/>
              <a:gd name="connsiteX9" fmla="*/ 1899811 w 3064212"/>
              <a:gd name="connsiteY9" fmla="*/ 665394 h 665394"/>
              <a:gd name="connsiteX10" fmla="*/ 1225685 w 3064212"/>
              <a:gd name="connsiteY10" fmla="*/ 665394 h 665394"/>
              <a:gd name="connsiteX11" fmla="*/ 551558 w 3064212"/>
              <a:gd name="connsiteY11" fmla="*/ 665394 h 665394"/>
              <a:gd name="connsiteX12" fmla="*/ 0 w 3064212"/>
              <a:gd name="connsiteY12" fmla="*/ 665394 h 665394"/>
              <a:gd name="connsiteX0" fmla="*/ 0 w 3064212"/>
              <a:gd name="connsiteY0" fmla="*/ 0 h 665394"/>
              <a:gd name="connsiteX1" fmla="*/ 83174 w 3064212"/>
              <a:gd name="connsiteY1" fmla="*/ 83174 h 665394"/>
              <a:gd name="connsiteX2" fmla="*/ 83174 w 3064212"/>
              <a:gd name="connsiteY2" fmla="*/ 582220 h 665394"/>
              <a:gd name="connsiteX3" fmla="*/ 0 w 3064212"/>
              <a:gd name="connsiteY3" fmla="*/ 665394 h 665394"/>
              <a:gd name="connsiteX4" fmla="*/ 0 w 3064212"/>
              <a:gd name="connsiteY4" fmla="*/ 0 h 665394"/>
              <a:gd name="connsiteX0" fmla="*/ 3064212 w 3064212"/>
              <a:gd name="connsiteY0" fmla="*/ 0 h 665394"/>
              <a:gd name="connsiteX1" fmla="*/ 3064212 w 3064212"/>
              <a:gd name="connsiteY1" fmla="*/ 665394 h 665394"/>
              <a:gd name="connsiteX2" fmla="*/ 2981038 w 3064212"/>
              <a:gd name="connsiteY2" fmla="*/ 582220 h 665394"/>
              <a:gd name="connsiteX3" fmla="*/ 2981038 w 3064212"/>
              <a:gd name="connsiteY3" fmla="*/ 83174 h 665394"/>
              <a:gd name="connsiteX4" fmla="*/ 3064212 w 3064212"/>
              <a:gd name="connsiteY4" fmla="*/ 0 h 665394"/>
              <a:gd name="connsiteX0" fmla="*/ 0 w 3064212"/>
              <a:gd name="connsiteY0" fmla="*/ 0 h 665394"/>
              <a:gd name="connsiteX1" fmla="*/ 674127 w 3064212"/>
              <a:gd name="connsiteY1" fmla="*/ 0 h 665394"/>
              <a:gd name="connsiteX2" fmla="*/ 1348253 w 3064212"/>
              <a:gd name="connsiteY2" fmla="*/ 0 h 665394"/>
              <a:gd name="connsiteX3" fmla="*/ 1991738 w 3064212"/>
              <a:gd name="connsiteY3" fmla="*/ 0 h 665394"/>
              <a:gd name="connsiteX4" fmla="*/ 2512654 w 3064212"/>
              <a:gd name="connsiteY4" fmla="*/ 0 h 665394"/>
              <a:gd name="connsiteX5" fmla="*/ 3064212 w 3064212"/>
              <a:gd name="connsiteY5" fmla="*/ 0 h 665394"/>
              <a:gd name="connsiteX6" fmla="*/ 3064212 w 3064212"/>
              <a:gd name="connsiteY6" fmla="*/ 665394 h 665394"/>
              <a:gd name="connsiteX7" fmla="*/ 2420727 w 3064212"/>
              <a:gd name="connsiteY7" fmla="*/ 665394 h 665394"/>
              <a:gd name="connsiteX8" fmla="*/ 1807885 w 3064212"/>
              <a:gd name="connsiteY8" fmla="*/ 665394 h 665394"/>
              <a:gd name="connsiteX9" fmla="*/ 1195043 w 3064212"/>
              <a:gd name="connsiteY9" fmla="*/ 665394 h 665394"/>
              <a:gd name="connsiteX10" fmla="*/ 612842 w 3064212"/>
              <a:gd name="connsiteY10" fmla="*/ 665394 h 665394"/>
              <a:gd name="connsiteX11" fmla="*/ 0 w 3064212"/>
              <a:gd name="connsiteY11" fmla="*/ 665394 h 665394"/>
              <a:gd name="connsiteX12" fmla="*/ 0 w 3064212"/>
              <a:gd name="connsiteY12" fmla="*/ 0 h 665394"/>
              <a:gd name="connsiteX13" fmla="*/ 83174 w 3064212"/>
              <a:gd name="connsiteY13" fmla="*/ 83174 h 665394"/>
              <a:gd name="connsiteX14" fmla="*/ 633768 w 3064212"/>
              <a:gd name="connsiteY14" fmla="*/ 83174 h 665394"/>
              <a:gd name="connsiteX15" fmla="*/ 1184362 w 3064212"/>
              <a:gd name="connsiteY15" fmla="*/ 83174 h 665394"/>
              <a:gd name="connsiteX16" fmla="*/ 1792914 w 3064212"/>
              <a:gd name="connsiteY16" fmla="*/ 83174 h 665394"/>
              <a:gd name="connsiteX17" fmla="*/ 2430444 w 3064212"/>
              <a:gd name="connsiteY17" fmla="*/ 83174 h 665394"/>
              <a:gd name="connsiteX18" fmla="*/ 2981038 w 3064212"/>
              <a:gd name="connsiteY18" fmla="*/ 83174 h 665394"/>
              <a:gd name="connsiteX19" fmla="*/ 2981038 w 3064212"/>
              <a:gd name="connsiteY19" fmla="*/ 582220 h 665394"/>
              <a:gd name="connsiteX20" fmla="*/ 2372487 w 3064212"/>
              <a:gd name="connsiteY20" fmla="*/ 582220 h 665394"/>
              <a:gd name="connsiteX21" fmla="*/ 1879850 w 3064212"/>
              <a:gd name="connsiteY21" fmla="*/ 582220 h 665394"/>
              <a:gd name="connsiteX22" fmla="*/ 1358234 w 3064212"/>
              <a:gd name="connsiteY22" fmla="*/ 582220 h 665394"/>
              <a:gd name="connsiteX23" fmla="*/ 720704 w 3064212"/>
              <a:gd name="connsiteY23" fmla="*/ 582220 h 665394"/>
              <a:gd name="connsiteX24" fmla="*/ 83174 w 3064212"/>
              <a:gd name="connsiteY24" fmla="*/ 582220 h 665394"/>
              <a:gd name="connsiteX25" fmla="*/ 83174 w 3064212"/>
              <a:gd name="connsiteY25" fmla="*/ 83174 h 665394"/>
              <a:gd name="connsiteX26" fmla="*/ 0 w 3064212"/>
              <a:gd name="connsiteY26" fmla="*/ 0 h 665394"/>
              <a:gd name="connsiteX27" fmla="*/ 83174 w 3064212"/>
              <a:gd name="connsiteY27" fmla="*/ 83174 h 665394"/>
              <a:gd name="connsiteX28" fmla="*/ 0 w 3064212"/>
              <a:gd name="connsiteY28" fmla="*/ 665394 h 665394"/>
              <a:gd name="connsiteX29" fmla="*/ 83174 w 3064212"/>
              <a:gd name="connsiteY29" fmla="*/ 582220 h 665394"/>
              <a:gd name="connsiteX30" fmla="*/ 3064212 w 3064212"/>
              <a:gd name="connsiteY30" fmla="*/ 0 h 665394"/>
              <a:gd name="connsiteX31" fmla="*/ 2981038 w 3064212"/>
              <a:gd name="connsiteY31" fmla="*/ 83174 h 665394"/>
              <a:gd name="connsiteX32" fmla="*/ 3064212 w 3064212"/>
              <a:gd name="connsiteY32" fmla="*/ 665394 h 665394"/>
              <a:gd name="connsiteX33" fmla="*/ 2981038 w 3064212"/>
              <a:gd name="connsiteY33" fmla="*/ 582220 h 66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64212" h="665394" stroke="0" extrusionOk="0">
                <a:moveTo>
                  <a:pt x="83174" y="83174"/>
                </a:moveTo>
                <a:cubicBezTo>
                  <a:pt x="205813" y="76780"/>
                  <a:pt x="379431" y="106547"/>
                  <a:pt x="604790" y="83174"/>
                </a:cubicBezTo>
                <a:cubicBezTo>
                  <a:pt x="830149" y="59801"/>
                  <a:pt x="1033012" y="95815"/>
                  <a:pt x="1155384" y="83174"/>
                </a:cubicBezTo>
                <a:cubicBezTo>
                  <a:pt x="1277756" y="70533"/>
                  <a:pt x="1481771" y="68127"/>
                  <a:pt x="1734956" y="83174"/>
                </a:cubicBezTo>
                <a:cubicBezTo>
                  <a:pt x="1988141" y="98221"/>
                  <a:pt x="1994712" y="93390"/>
                  <a:pt x="2227593" y="83174"/>
                </a:cubicBezTo>
                <a:cubicBezTo>
                  <a:pt x="2460474" y="72958"/>
                  <a:pt x="2688906" y="111712"/>
                  <a:pt x="2981038" y="83174"/>
                </a:cubicBezTo>
                <a:cubicBezTo>
                  <a:pt x="2991016" y="249104"/>
                  <a:pt x="2975413" y="442396"/>
                  <a:pt x="2981038" y="582220"/>
                </a:cubicBezTo>
                <a:cubicBezTo>
                  <a:pt x="2830042" y="589576"/>
                  <a:pt x="2683262" y="587337"/>
                  <a:pt x="2488401" y="582220"/>
                </a:cubicBezTo>
                <a:cubicBezTo>
                  <a:pt x="2293540" y="577103"/>
                  <a:pt x="2160123" y="578566"/>
                  <a:pt x="1937807" y="582220"/>
                </a:cubicBezTo>
                <a:cubicBezTo>
                  <a:pt x="1715491" y="585874"/>
                  <a:pt x="1555849" y="552305"/>
                  <a:pt x="1329256" y="582220"/>
                </a:cubicBezTo>
                <a:cubicBezTo>
                  <a:pt x="1102663" y="612135"/>
                  <a:pt x="929467" y="604704"/>
                  <a:pt x="807640" y="582220"/>
                </a:cubicBezTo>
                <a:cubicBezTo>
                  <a:pt x="685813" y="559736"/>
                  <a:pt x="433195" y="599718"/>
                  <a:pt x="83174" y="582220"/>
                </a:cubicBezTo>
                <a:cubicBezTo>
                  <a:pt x="94467" y="480953"/>
                  <a:pt x="70107" y="192814"/>
                  <a:pt x="83174" y="83174"/>
                </a:cubicBezTo>
                <a:close/>
              </a:path>
              <a:path w="3064212" h="665394" fill="lightenLess" stroke="0" extrusionOk="0">
                <a:moveTo>
                  <a:pt x="0" y="0"/>
                </a:moveTo>
                <a:cubicBezTo>
                  <a:pt x="274696" y="-9613"/>
                  <a:pt x="311034" y="23397"/>
                  <a:pt x="612842" y="0"/>
                </a:cubicBezTo>
                <a:cubicBezTo>
                  <a:pt x="914650" y="-23397"/>
                  <a:pt x="1038894" y="17724"/>
                  <a:pt x="1195043" y="0"/>
                </a:cubicBezTo>
                <a:cubicBezTo>
                  <a:pt x="1351192" y="-17724"/>
                  <a:pt x="1627906" y="7063"/>
                  <a:pt x="1869169" y="0"/>
                </a:cubicBezTo>
                <a:cubicBezTo>
                  <a:pt x="2110432" y="-7063"/>
                  <a:pt x="2247019" y="-19137"/>
                  <a:pt x="2451370" y="0"/>
                </a:cubicBezTo>
                <a:cubicBezTo>
                  <a:pt x="2655721" y="19137"/>
                  <a:pt x="2890262" y="-18349"/>
                  <a:pt x="3064212" y="0"/>
                </a:cubicBezTo>
                <a:cubicBezTo>
                  <a:pt x="3047603" y="20200"/>
                  <a:pt x="3003050" y="58200"/>
                  <a:pt x="2981038" y="83174"/>
                </a:cubicBezTo>
                <a:cubicBezTo>
                  <a:pt x="2867301" y="64680"/>
                  <a:pt x="2718014" y="95587"/>
                  <a:pt x="2488401" y="83174"/>
                </a:cubicBezTo>
                <a:cubicBezTo>
                  <a:pt x="2258788" y="70761"/>
                  <a:pt x="2230147" y="93108"/>
                  <a:pt x="1995764" y="83174"/>
                </a:cubicBezTo>
                <a:cubicBezTo>
                  <a:pt x="1761381" y="73240"/>
                  <a:pt x="1596771" y="106169"/>
                  <a:pt x="1445170" y="83174"/>
                </a:cubicBezTo>
                <a:cubicBezTo>
                  <a:pt x="1293569" y="60179"/>
                  <a:pt x="1123351" y="99573"/>
                  <a:pt x="952533" y="83174"/>
                </a:cubicBezTo>
                <a:cubicBezTo>
                  <a:pt x="781715" y="66775"/>
                  <a:pt x="316847" y="99430"/>
                  <a:pt x="83174" y="83174"/>
                </a:cubicBezTo>
                <a:cubicBezTo>
                  <a:pt x="65526" y="62164"/>
                  <a:pt x="36361" y="30484"/>
                  <a:pt x="0" y="0"/>
                </a:cubicBezTo>
                <a:close/>
              </a:path>
              <a:path w="3064212" h="665394" fill="darkenLess" stroke="0" extrusionOk="0">
                <a:moveTo>
                  <a:pt x="0" y="665394"/>
                </a:moveTo>
                <a:cubicBezTo>
                  <a:pt x="32602" y="632026"/>
                  <a:pt x="65569" y="600628"/>
                  <a:pt x="83174" y="582220"/>
                </a:cubicBezTo>
                <a:cubicBezTo>
                  <a:pt x="271441" y="574830"/>
                  <a:pt x="499645" y="581317"/>
                  <a:pt x="691725" y="582220"/>
                </a:cubicBezTo>
                <a:cubicBezTo>
                  <a:pt x="883805" y="583123"/>
                  <a:pt x="1028219" y="586387"/>
                  <a:pt x="1300277" y="582220"/>
                </a:cubicBezTo>
                <a:cubicBezTo>
                  <a:pt x="1572335" y="578053"/>
                  <a:pt x="1717412" y="572207"/>
                  <a:pt x="1908828" y="582220"/>
                </a:cubicBezTo>
                <a:cubicBezTo>
                  <a:pt x="2100244" y="592233"/>
                  <a:pt x="2306666" y="574418"/>
                  <a:pt x="2459422" y="582220"/>
                </a:cubicBezTo>
                <a:cubicBezTo>
                  <a:pt x="2612178" y="590022"/>
                  <a:pt x="2778228" y="607747"/>
                  <a:pt x="2981038" y="582220"/>
                </a:cubicBezTo>
                <a:cubicBezTo>
                  <a:pt x="3015213" y="614977"/>
                  <a:pt x="3025217" y="629662"/>
                  <a:pt x="3064212" y="665394"/>
                </a:cubicBezTo>
                <a:cubicBezTo>
                  <a:pt x="2900977" y="672961"/>
                  <a:pt x="2755581" y="675871"/>
                  <a:pt x="2543296" y="665394"/>
                </a:cubicBezTo>
                <a:cubicBezTo>
                  <a:pt x="2331011" y="654917"/>
                  <a:pt x="2175448" y="646804"/>
                  <a:pt x="1899811" y="665394"/>
                </a:cubicBezTo>
                <a:cubicBezTo>
                  <a:pt x="1624174" y="683984"/>
                  <a:pt x="1497373" y="689502"/>
                  <a:pt x="1225685" y="665394"/>
                </a:cubicBezTo>
                <a:cubicBezTo>
                  <a:pt x="953997" y="641286"/>
                  <a:pt x="870942" y="657679"/>
                  <a:pt x="551558" y="665394"/>
                </a:cubicBezTo>
                <a:cubicBezTo>
                  <a:pt x="232174" y="673109"/>
                  <a:pt x="201111" y="648962"/>
                  <a:pt x="0" y="665394"/>
                </a:cubicBezTo>
                <a:close/>
              </a:path>
              <a:path w="3064212" h="665394" fill="lighten" stroke="0" extrusionOk="0">
                <a:moveTo>
                  <a:pt x="0" y="0"/>
                </a:moveTo>
                <a:cubicBezTo>
                  <a:pt x="17621" y="24447"/>
                  <a:pt x="60532" y="60419"/>
                  <a:pt x="83174" y="83174"/>
                </a:cubicBezTo>
                <a:cubicBezTo>
                  <a:pt x="105693" y="228246"/>
                  <a:pt x="85318" y="441730"/>
                  <a:pt x="83174" y="582220"/>
                </a:cubicBezTo>
                <a:cubicBezTo>
                  <a:pt x="46371" y="612107"/>
                  <a:pt x="25369" y="648207"/>
                  <a:pt x="0" y="665394"/>
                </a:cubicBezTo>
                <a:cubicBezTo>
                  <a:pt x="14985" y="359268"/>
                  <a:pt x="32612" y="258317"/>
                  <a:pt x="0" y="0"/>
                </a:cubicBezTo>
                <a:close/>
              </a:path>
              <a:path w="3064212" h="665394" fill="darken" stroke="0" extrusionOk="0">
                <a:moveTo>
                  <a:pt x="3064212" y="0"/>
                </a:moveTo>
                <a:cubicBezTo>
                  <a:pt x="3090721" y="265551"/>
                  <a:pt x="3060246" y="372541"/>
                  <a:pt x="3064212" y="665394"/>
                </a:cubicBezTo>
                <a:cubicBezTo>
                  <a:pt x="3041663" y="644037"/>
                  <a:pt x="3000947" y="604532"/>
                  <a:pt x="2981038" y="582220"/>
                </a:cubicBezTo>
                <a:cubicBezTo>
                  <a:pt x="2993014" y="482362"/>
                  <a:pt x="3001841" y="300739"/>
                  <a:pt x="2981038" y="83174"/>
                </a:cubicBezTo>
                <a:cubicBezTo>
                  <a:pt x="3006183" y="59754"/>
                  <a:pt x="3024016" y="32552"/>
                  <a:pt x="3064212" y="0"/>
                </a:cubicBezTo>
                <a:close/>
              </a:path>
              <a:path w="3064212" h="665394" fill="none" extrusionOk="0">
                <a:moveTo>
                  <a:pt x="0" y="0"/>
                </a:moveTo>
                <a:cubicBezTo>
                  <a:pt x="310323" y="-14021"/>
                  <a:pt x="494669" y="2008"/>
                  <a:pt x="674127" y="0"/>
                </a:cubicBezTo>
                <a:cubicBezTo>
                  <a:pt x="853585" y="-2008"/>
                  <a:pt x="1125864" y="15112"/>
                  <a:pt x="1348253" y="0"/>
                </a:cubicBezTo>
                <a:cubicBezTo>
                  <a:pt x="1570642" y="-15112"/>
                  <a:pt x="1694530" y="-10081"/>
                  <a:pt x="1991738" y="0"/>
                </a:cubicBezTo>
                <a:cubicBezTo>
                  <a:pt x="2288946" y="10081"/>
                  <a:pt x="2354759" y="-9412"/>
                  <a:pt x="2512654" y="0"/>
                </a:cubicBezTo>
                <a:cubicBezTo>
                  <a:pt x="2670549" y="9412"/>
                  <a:pt x="2861359" y="5219"/>
                  <a:pt x="3064212" y="0"/>
                </a:cubicBezTo>
                <a:cubicBezTo>
                  <a:pt x="3041085" y="174609"/>
                  <a:pt x="3089526" y="360950"/>
                  <a:pt x="3064212" y="665394"/>
                </a:cubicBezTo>
                <a:cubicBezTo>
                  <a:pt x="2758358" y="635487"/>
                  <a:pt x="2628707" y="667132"/>
                  <a:pt x="2420727" y="665394"/>
                </a:cubicBezTo>
                <a:cubicBezTo>
                  <a:pt x="2212748" y="663656"/>
                  <a:pt x="2062942" y="645667"/>
                  <a:pt x="1807885" y="665394"/>
                </a:cubicBezTo>
                <a:cubicBezTo>
                  <a:pt x="1552828" y="685121"/>
                  <a:pt x="1337432" y="638502"/>
                  <a:pt x="1195043" y="665394"/>
                </a:cubicBezTo>
                <a:cubicBezTo>
                  <a:pt x="1052654" y="692286"/>
                  <a:pt x="822764" y="673163"/>
                  <a:pt x="612842" y="665394"/>
                </a:cubicBezTo>
                <a:cubicBezTo>
                  <a:pt x="402920" y="657625"/>
                  <a:pt x="164612" y="647845"/>
                  <a:pt x="0" y="665394"/>
                </a:cubicBezTo>
                <a:cubicBezTo>
                  <a:pt x="22626" y="369238"/>
                  <a:pt x="-23013" y="294181"/>
                  <a:pt x="0" y="0"/>
                </a:cubicBezTo>
                <a:close/>
                <a:moveTo>
                  <a:pt x="83174" y="83174"/>
                </a:moveTo>
                <a:cubicBezTo>
                  <a:pt x="313385" y="79993"/>
                  <a:pt x="428232" y="93912"/>
                  <a:pt x="633768" y="83174"/>
                </a:cubicBezTo>
                <a:cubicBezTo>
                  <a:pt x="839304" y="72436"/>
                  <a:pt x="1072792" y="75347"/>
                  <a:pt x="1184362" y="83174"/>
                </a:cubicBezTo>
                <a:cubicBezTo>
                  <a:pt x="1295932" y="91001"/>
                  <a:pt x="1515889" y="60597"/>
                  <a:pt x="1792914" y="83174"/>
                </a:cubicBezTo>
                <a:cubicBezTo>
                  <a:pt x="2069939" y="105751"/>
                  <a:pt x="2241675" y="113557"/>
                  <a:pt x="2430444" y="83174"/>
                </a:cubicBezTo>
                <a:cubicBezTo>
                  <a:pt x="2619213" y="52792"/>
                  <a:pt x="2772556" y="75357"/>
                  <a:pt x="2981038" y="83174"/>
                </a:cubicBezTo>
                <a:cubicBezTo>
                  <a:pt x="2980464" y="276118"/>
                  <a:pt x="2958181" y="359695"/>
                  <a:pt x="2981038" y="582220"/>
                </a:cubicBezTo>
                <a:cubicBezTo>
                  <a:pt x="2796105" y="586088"/>
                  <a:pt x="2610888" y="577113"/>
                  <a:pt x="2372487" y="582220"/>
                </a:cubicBezTo>
                <a:cubicBezTo>
                  <a:pt x="2134086" y="587327"/>
                  <a:pt x="1982387" y="601944"/>
                  <a:pt x="1879850" y="582220"/>
                </a:cubicBezTo>
                <a:cubicBezTo>
                  <a:pt x="1777313" y="562496"/>
                  <a:pt x="1490065" y="576261"/>
                  <a:pt x="1358234" y="582220"/>
                </a:cubicBezTo>
                <a:cubicBezTo>
                  <a:pt x="1226403" y="588179"/>
                  <a:pt x="867319" y="563455"/>
                  <a:pt x="720704" y="582220"/>
                </a:cubicBezTo>
                <a:cubicBezTo>
                  <a:pt x="574089" y="600986"/>
                  <a:pt x="268832" y="584495"/>
                  <a:pt x="83174" y="582220"/>
                </a:cubicBezTo>
                <a:cubicBezTo>
                  <a:pt x="83044" y="456254"/>
                  <a:pt x="62798" y="223398"/>
                  <a:pt x="83174" y="83174"/>
                </a:cubicBezTo>
                <a:close/>
                <a:moveTo>
                  <a:pt x="0" y="0"/>
                </a:moveTo>
                <a:cubicBezTo>
                  <a:pt x="38769" y="36105"/>
                  <a:pt x="52351" y="44922"/>
                  <a:pt x="83174" y="83174"/>
                </a:cubicBezTo>
                <a:moveTo>
                  <a:pt x="0" y="665394"/>
                </a:moveTo>
                <a:cubicBezTo>
                  <a:pt x="21308" y="645482"/>
                  <a:pt x="54167" y="611690"/>
                  <a:pt x="83174" y="582220"/>
                </a:cubicBezTo>
                <a:moveTo>
                  <a:pt x="3064212" y="0"/>
                </a:moveTo>
                <a:cubicBezTo>
                  <a:pt x="3033367" y="33776"/>
                  <a:pt x="3009566" y="59757"/>
                  <a:pt x="2981038" y="83174"/>
                </a:cubicBezTo>
                <a:moveTo>
                  <a:pt x="3064212" y="665394"/>
                </a:moveTo>
                <a:cubicBezTo>
                  <a:pt x="3030609" y="628630"/>
                  <a:pt x="3013331" y="616075"/>
                  <a:pt x="2981038" y="582220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0" i="0" dirty="0">
                <a:solidFill>
                  <a:schemeClr val="tx1"/>
                </a:solidFill>
                <a:effectLst/>
              </a:rPr>
              <a:t>1943. 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6" name="Pravokutnik: nakošeni 5">
            <a:extLst>
              <a:ext uri="{FF2B5EF4-FFF2-40B4-BE49-F238E27FC236}">
                <a16:creationId xmlns:a16="http://schemas.microsoft.com/office/drawing/2014/main" xmlns="" id="{10BC41EA-121F-4DAE-92A1-3E19A0CCBB2E}"/>
              </a:ext>
            </a:extLst>
          </p:cNvPr>
          <p:cNvSpPr/>
          <p:nvPr/>
        </p:nvSpPr>
        <p:spPr>
          <a:xfrm>
            <a:off x="7658911" y="1169692"/>
            <a:ext cx="3064212" cy="665394"/>
          </a:xfrm>
          <a:custGeom>
            <a:avLst/>
            <a:gdLst>
              <a:gd name="connsiteX0" fmla="*/ 83174 w 3064212"/>
              <a:gd name="connsiteY0" fmla="*/ 83174 h 665394"/>
              <a:gd name="connsiteX1" fmla="*/ 604790 w 3064212"/>
              <a:gd name="connsiteY1" fmla="*/ 83174 h 665394"/>
              <a:gd name="connsiteX2" fmla="*/ 1155384 w 3064212"/>
              <a:gd name="connsiteY2" fmla="*/ 83174 h 665394"/>
              <a:gd name="connsiteX3" fmla="*/ 1734956 w 3064212"/>
              <a:gd name="connsiteY3" fmla="*/ 83174 h 665394"/>
              <a:gd name="connsiteX4" fmla="*/ 2227593 w 3064212"/>
              <a:gd name="connsiteY4" fmla="*/ 83174 h 665394"/>
              <a:gd name="connsiteX5" fmla="*/ 2981038 w 3064212"/>
              <a:gd name="connsiteY5" fmla="*/ 83174 h 665394"/>
              <a:gd name="connsiteX6" fmla="*/ 2981038 w 3064212"/>
              <a:gd name="connsiteY6" fmla="*/ 582220 h 665394"/>
              <a:gd name="connsiteX7" fmla="*/ 2488401 w 3064212"/>
              <a:gd name="connsiteY7" fmla="*/ 582220 h 665394"/>
              <a:gd name="connsiteX8" fmla="*/ 1937807 w 3064212"/>
              <a:gd name="connsiteY8" fmla="*/ 582220 h 665394"/>
              <a:gd name="connsiteX9" fmla="*/ 1329256 w 3064212"/>
              <a:gd name="connsiteY9" fmla="*/ 582220 h 665394"/>
              <a:gd name="connsiteX10" fmla="*/ 807640 w 3064212"/>
              <a:gd name="connsiteY10" fmla="*/ 582220 h 665394"/>
              <a:gd name="connsiteX11" fmla="*/ 83174 w 3064212"/>
              <a:gd name="connsiteY11" fmla="*/ 582220 h 665394"/>
              <a:gd name="connsiteX12" fmla="*/ 83174 w 3064212"/>
              <a:gd name="connsiteY12" fmla="*/ 83174 h 665394"/>
              <a:gd name="connsiteX0" fmla="*/ 0 w 3064212"/>
              <a:gd name="connsiteY0" fmla="*/ 0 h 665394"/>
              <a:gd name="connsiteX1" fmla="*/ 612842 w 3064212"/>
              <a:gd name="connsiteY1" fmla="*/ 0 h 665394"/>
              <a:gd name="connsiteX2" fmla="*/ 1195043 w 3064212"/>
              <a:gd name="connsiteY2" fmla="*/ 0 h 665394"/>
              <a:gd name="connsiteX3" fmla="*/ 1869169 w 3064212"/>
              <a:gd name="connsiteY3" fmla="*/ 0 h 665394"/>
              <a:gd name="connsiteX4" fmla="*/ 2451370 w 3064212"/>
              <a:gd name="connsiteY4" fmla="*/ 0 h 665394"/>
              <a:gd name="connsiteX5" fmla="*/ 3064212 w 3064212"/>
              <a:gd name="connsiteY5" fmla="*/ 0 h 665394"/>
              <a:gd name="connsiteX6" fmla="*/ 2981038 w 3064212"/>
              <a:gd name="connsiteY6" fmla="*/ 83174 h 665394"/>
              <a:gd name="connsiteX7" fmla="*/ 2488401 w 3064212"/>
              <a:gd name="connsiteY7" fmla="*/ 83174 h 665394"/>
              <a:gd name="connsiteX8" fmla="*/ 1995764 w 3064212"/>
              <a:gd name="connsiteY8" fmla="*/ 83174 h 665394"/>
              <a:gd name="connsiteX9" fmla="*/ 1445170 w 3064212"/>
              <a:gd name="connsiteY9" fmla="*/ 83174 h 665394"/>
              <a:gd name="connsiteX10" fmla="*/ 952533 w 3064212"/>
              <a:gd name="connsiteY10" fmla="*/ 83174 h 665394"/>
              <a:gd name="connsiteX11" fmla="*/ 83174 w 3064212"/>
              <a:gd name="connsiteY11" fmla="*/ 83174 h 665394"/>
              <a:gd name="connsiteX12" fmla="*/ 0 w 3064212"/>
              <a:gd name="connsiteY12" fmla="*/ 0 h 665394"/>
              <a:gd name="connsiteX0" fmla="*/ 0 w 3064212"/>
              <a:gd name="connsiteY0" fmla="*/ 665394 h 665394"/>
              <a:gd name="connsiteX1" fmla="*/ 83174 w 3064212"/>
              <a:gd name="connsiteY1" fmla="*/ 582220 h 665394"/>
              <a:gd name="connsiteX2" fmla="*/ 691725 w 3064212"/>
              <a:gd name="connsiteY2" fmla="*/ 582220 h 665394"/>
              <a:gd name="connsiteX3" fmla="*/ 1300277 w 3064212"/>
              <a:gd name="connsiteY3" fmla="*/ 582220 h 665394"/>
              <a:gd name="connsiteX4" fmla="*/ 1908828 w 3064212"/>
              <a:gd name="connsiteY4" fmla="*/ 582220 h 665394"/>
              <a:gd name="connsiteX5" fmla="*/ 2459422 w 3064212"/>
              <a:gd name="connsiteY5" fmla="*/ 582220 h 665394"/>
              <a:gd name="connsiteX6" fmla="*/ 2981038 w 3064212"/>
              <a:gd name="connsiteY6" fmla="*/ 582220 h 665394"/>
              <a:gd name="connsiteX7" fmla="*/ 3064212 w 3064212"/>
              <a:gd name="connsiteY7" fmla="*/ 665394 h 665394"/>
              <a:gd name="connsiteX8" fmla="*/ 2543296 w 3064212"/>
              <a:gd name="connsiteY8" fmla="*/ 665394 h 665394"/>
              <a:gd name="connsiteX9" fmla="*/ 1899811 w 3064212"/>
              <a:gd name="connsiteY9" fmla="*/ 665394 h 665394"/>
              <a:gd name="connsiteX10" fmla="*/ 1225685 w 3064212"/>
              <a:gd name="connsiteY10" fmla="*/ 665394 h 665394"/>
              <a:gd name="connsiteX11" fmla="*/ 551558 w 3064212"/>
              <a:gd name="connsiteY11" fmla="*/ 665394 h 665394"/>
              <a:gd name="connsiteX12" fmla="*/ 0 w 3064212"/>
              <a:gd name="connsiteY12" fmla="*/ 665394 h 665394"/>
              <a:gd name="connsiteX0" fmla="*/ 0 w 3064212"/>
              <a:gd name="connsiteY0" fmla="*/ 0 h 665394"/>
              <a:gd name="connsiteX1" fmla="*/ 83174 w 3064212"/>
              <a:gd name="connsiteY1" fmla="*/ 83174 h 665394"/>
              <a:gd name="connsiteX2" fmla="*/ 83174 w 3064212"/>
              <a:gd name="connsiteY2" fmla="*/ 582220 h 665394"/>
              <a:gd name="connsiteX3" fmla="*/ 0 w 3064212"/>
              <a:gd name="connsiteY3" fmla="*/ 665394 h 665394"/>
              <a:gd name="connsiteX4" fmla="*/ 0 w 3064212"/>
              <a:gd name="connsiteY4" fmla="*/ 0 h 665394"/>
              <a:gd name="connsiteX0" fmla="*/ 3064212 w 3064212"/>
              <a:gd name="connsiteY0" fmla="*/ 0 h 665394"/>
              <a:gd name="connsiteX1" fmla="*/ 3064212 w 3064212"/>
              <a:gd name="connsiteY1" fmla="*/ 665394 h 665394"/>
              <a:gd name="connsiteX2" fmla="*/ 2981038 w 3064212"/>
              <a:gd name="connsiteY2" fmla="*/ 582220 h 665394"/>
              <a:gd name="connsiteX3" fmla="*/ 2981038 w 3064212"/>
              <a:gd name="connsiteY3" fmla="*/ 83174 h 665394"/>
              <a:gd name="connsiteX4" fmla="*/ 3064212 w 3064212"/>
              <a:gd name="connsiteY4" fmla="*/ 0 h 665394"/>
              <a:gd name="connsiteX0" fmla="*/ 0 w 3064212"/>
              <a:gd name="connsiteY0" fmla="*/ 0 h 665394"/>
              <a:gd name="connsiteX1" fmla="*/ 674127 w 3064212"/>
              <a:gd name="connsiteY1" fmla="*/ 0 h 665394"/>
              <a:gd name="connsiteX2" fmla="*/ 1348253 w 3064212"/>
              <a:gd name="connsiteY2" fmla="*/ 0 h 665394"/>
              <a:gd name="connsiteX3" fmla="*/ 1991738 w 3064212"/>
              <a:gd name="connsiteY3" fmla="*/ 0 h 665394"/>
              <a:gd name="connsiteX4" fmla="*/ 2512654 w 3064212"/>
              <a:gd name="connsiteY4" fmla="*/ 0 h 665394"/>
              <a:gd name="connsiteX5" fmla="*/ 3064212 w 3064212"/>
              <a:gd name="connsiteY5" fmla="*/ 0 h 665394"/>
              <a:gd name="connsiteX6" fmla="*/ 3064212 w 3064212"/>
              <a:gd name="connsiteY6" fmla="*/ 665394 h 665394"/>
              <a:gd name="connsiteX7" fmla="*/ 2420727 w 3064212"/>
              <a:gd name="connsiteY7" fmla="*/ 665394 h 665394"/>
              <a:gd name="connsiteX8" fmla="*/ 1807885 w 3064212"/>
              <a:gd name="connsiteY8" fmla="*/ 665394 h 665394"/>
              <a:gd name="connsiteX9" fmla="*/ 1195043 w 3064212"/>
              <a:gd name="connsiteY9" fmla="*/ 665394 h 665394"/>
              <a:gd name="connsiteX10" fmla="*/ 612842 w 3064212"/>
              <a:gd name="connsiteY10" fmla="*/ 665394 h 665394"/>
              <a:gd name="connsiteX11" fmla="*/ 0 w 3064212"/>
              <a:gd name="connsiteY11" fmla="*/ 665394 h 665394"/>
              <a:gd name="connsiteX12" fmla="*/ 0 w 3064212"/>
              <a:gd name="connsiteY12" fmla="*/ 0 h 665394"/>
              <a:gd name="connsiteX13" fmla="*/ 83174 w 3064212"/>
              <a:gd name="connsiteY13" fmla="*/ 83174 h 665394"/>
              <a:gd name="connsiteX14" fmla="*/ 633768 w 3064212"/>
              <a:gd name="connsiteY14" fmla="*/ 83174 h 665394"/>
              <a:gd name="connsiteX15" fmla="*/ 1184362 w 3064212"/>
              <a:gd name="connsiteY15" fmla="*/ 83174 h 665394"/>
              <a:gd name="connsiteX16" fmla="*/ 1792914 w 3064212"/>
              <a:gd name="connsiteY16" fmla="*/ 83174 h 665394"/>
              <a:gd name="connsiteX17" fmla="*/ 2430444 w 3064212"/>
              <a:gd name="connsiteY17" fmla="*/ 83174 h 665394"/>
              <a:gd name="connsiteX18" fmla="*/ 2981038 w 3064212"/>
              <a:gd name="connsiteY18" fmla="*/ 83174 h 665394"/>
              <a:gd name="connsiteX19" fmla="*/ 2981038 w 3064212"/>
              <a:gd name="connsiteY19" fmla="*/ 582220 h 665394"/>
              <a:gd name="connsiteX20" fmla="*/ 2372487 w 3064212"/>
              <a:gd name="connsiteY20" fmla="*/ 582220 h 665394"/>
              <a:gd name="connsiteX21" fmla="*/ 1879850 w 3064212"/>
              <a:gd name="connsiteY21" fmla="*/ 582220 h 665394"/>
              <a:gd name="connsiteX22" fmla="*/ 1358234 w 3064212"/>
              <a:gd name="connsiteY22" fmla="*/ 582220 h 665394"/>
              <a:gd name="connsiteX23" fmla="*/ 720704 w 3064212"/>
              <a:gd name="connsiteY23" fmla="*/ 582220 h 665394"/>
              <a:gd name="connsiteX24" fmla="*/ 83174 w 3064212"/>
              <a:gd name="connsiteY24" fmla="*/ 582220 h 665394"/>
              <a:gd name="connsiteX25" fmla="*/ 83174 w 3064212"/>
              <a:gd name="connsiteY25" fmla="*/ 83174 h 665394"/>
              <a:gd name="connsiteX26" fmla="*/ 0 w 3064212"/>
              <a:gd name="connsiteY26" fmla="*/ 0 h 665394"/>
              <a:gd name="connsiteX27" fmla="*/ 83174 w 3064212"/>
              <a:gd name="connsiteY27" fmla="*/ 83174 h 665394"/>
              <a:gd name="connsiteX28" fmla="*/ 0 w 3064212"/>
              <a:gd name="connsiteY28" fmla="*/ 665394 h 665394"/>
              <a:gd name="connsiteX29" fmla="*/ 83174 w 3064212"/>
              <a:gd name="connsiteY29" fmla="*/ 582220 h 665394"/>
              <a:gd name="connsiteX30" fmla="*/ 3064212 w 3064212"/>
              <a:gd name="connsiteY30" fmla="*/ 0 h 665394"/>
              <a:gd name="connsiteX31" fmla="*/ 2981038 w 3064212"/>
              <a:gd name="connsiteY31" fmla="*/ 83174 h 665394"/>
              <a:gd name="connsiteX32" fmla="*/ 3064212 w 3064212"/>
              <a:gd name="connsiteY32" fmla="*/ 665394 h 665394"/>
              <a:gd name="connsiteX33" fmla="*/ 2981038 w 3064212"/>
              <a:gd name="connsiteY33" fmla="*/ 582220 h 66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064212" h="665394" stroke="0" extrusionOk="0">
                <a:moveTo>
                  <a:pt x="83174" y="83174"/>
                </a:moveTo>
                <a:cubicBezTo>
                  <a:pt x="205813" y="76780"/>
                  <a:pt x="379431" y="106547"/>
                  <a:pt x="604790" y="83174"/>
                </a:cubicBezTo>
                <a:cubicBezTo>
                  <a:pt x="830149" y="59801"/>
                  <a:pt x="1033012" y="95815"/>
                  <a:pt x="1155384" y="83174"/>
                </a:cubicBezTo>
                <a:cubicBezTo>
                  <a:pt x="1277756" y="70533"/>
                  <a:pt x="1481771" y="68127"/>
                  <a:pt x="1734956" y="83174"/>
                </a:cubicBezTo>
                <a:cubicBezTo>
                  <a:pt x="1988141" y="98221"/>
                  <a:pt x="1994712" y="93390"/>
                  <a:pt x="2227593" y="83174"/>
                </a:cubicBezTo>
                <a:cubicBezTo>
                  <a:pt x="2460474" y="72958"/>
                  <a:pt x="2688906" y="111712"/>
                  <a:pt x="2981038" y="83174"/>
                </a:cubicBezTo>
                <a:cubicBezTo>
                  <a:pt x="2991016" y="249104"/>
                  <a:pt x="2975413" y="442396"/>
                  <a:pt x="2981038" y="582220"/>
                </a:cubicBezTo>
                <a:cubicBezTo>
                  <a:pt x="2830042" y="589576"/>
                  <a:pt x="2683262" y="587337"/>
                  <a:pt x="2488401" y="582220"/>
                </a:cubicBezTo>
                <a:cubicBezTo>
                  <a:pt x="2293540" y="577103"/>
                  <a:pt x="2160123" y="578566"/>
                  <a:pt x="1937807" y="582220"/>
                </a:cubicBezTo>
                <a:cubicBezTo>
                  <a:pt x="1715491" y="585874"/>
                  <a:pt x="1555849" y="552305"/>
                  <a:pt x="1329256" y="582220"/>
                </a:cubicBezTo>
                <a:cubicBezTo>
                  <a:pt x="1102663" y="612135"/>
                  <a:pt x="929467" y="604704"/>
                  <a:pt x="807640" y="582220"/>
                </a:cubicBezTo>
                <a:cubicBezTo>
                  <a:pt x="685813" y="559736"/>
                  <a:pt x="433195" y="599718"/>
                  <a:pt x="83174" y="582220"/>
                </a:cubicBezTo>
                <a:cubicBezTo>
                  <a:pt x="94467" y="480953"/>
                  <a:pt x="70107" y="192814"/>
                  <a:pt x="83174" y="83174"/>
                </a:cubicBezTo>
                <a:close/>
              </a:path>
              <a:path w="3064212" h="665394" fill="lightenLess" stroke="0" extrusionOk="0">
                <a:moveTo>
                  <a:pt x="0" y="0"/>
                </a:moveTo>
                <a:cubicBezTo>
                  <a:pt x="274696" y="-9613"/>
                  <a:pt x="311034" y="23397"/>
                  <a:pt x="612842" y="0"/>
                </a:cubicBezTo>
                <a:cubicBezTo>
                  <a:pt x="914650" y="-23397"/>
                  <a:pt x="1038894" y="17724"/>
                  <a:pt x="1195043" y="0"/>
                </a:cubicBezTo>
                <a:cubicBezTo>
                  <a:pt x="1351192" y="-17724"/>
                  <a:pt x="1627906" y="7063"/>
                  <a:pt x="1869169" y="0"/>
                </a:cubicBezTo>
                <a:cubicBezTo>
                  <a:pt x="2110432" y="-7063"/>
                  <a:pt x="2247019" y="-19137"/>
                  <a:pt x="2451370" y="0"/>
                </a:cubicBezTo>
                <a:cubicBezTo>
                  <a:pt x="2655721" y="19137"/>
                  <a:pt x="2890262" y="-18349"/>
                  <a:pt x="3064212" y="0"/>
                </a:cubicBezTo>
                <a:cubicBezTo>
                  <a:pt x="3047603" y="20200"/>
                  <a:pt x="3003050" y="58200"/>
                  <a:pt x="2981038" y="83174"/>
                </a:cubicBezTo>
                <a:cubicBezTo>
                  <a:pt x="2867301" y="64680"/>
                  <a:pt x="2718014" y="95587"/>
                  <a:pt x="2488401" y="83174"/>
                </a:cubicBezTo>
                <a:cubicBezTo>
                  <a:pt x="2258788" y="70761"/>
                  <a:pt x="2230147" y="93108"/>
                  <a:pt x="1995764" y="83174"/>
                </a:cubicBezTo>
                <a:cubicBezTo>
                  <a:pt x="1761381" y="73240"/>
                  <a:pt x="1596771" y="106169"/>
                  <a:pt x="1445170" y="83174"/>
                </a:cubicBezTo>
                <a:cubicBezTo>
                  <a:pt x="1293569" y="60179"/>
                  <a:pt x="1123351" y="99573"/>
                  <a:pt x="952533" y="83174"/>
                </a:cubicBezTo>
                <a:cubicBezTo>
                  <a:pt x="781715" y="66775"/>
                  <a:pt x="316847" y="99430"/>
                  <a:pt x="83174" y="83174"/>
                </a:cubicBezTo>
                <a:cubicBezTo>
                  <a:pt x="65526" y="62164"/>
                  <a:pt x="36361" y="30484"/>
                  <a:pt x="0" y="0"/>
                </a:cubicBezTo>
                <a:close/>
              </a:path>
              <a:path w="3064212" h="665394" fill="darkenLess" stroke="0" extrusionOk="0">
                <a:moveTo>
                  <a:pt x="0" y="665394"/>
                </a:moveTo>
                <a:cubicBezTo>
                  <a:pt x="32602" y="632026"/>
                  <a:pt x="65569" y="600628"/>
                  <a:pt x="83174" y="582220"/>
                </a:cubicBezTo>
                <a:cubicBezTo>
                  <a:pt x="271441" y="574830"/>
                  <a:pt x="499645" y="581317"/>
                  <a:pt x="691725" y="582220"/>
                </a:cubicBezTo>
                <a:cubicBezTo>
                  <a:pt x="883805" y="583123"/>
                  <a:pt x="1028219" y="586387"/>
                  <a:pt x="1300277" y="582220"/>
                </a:cubicBezTo>
                <a:cubicBezTo>
                  <a:pt x="1572335" y="578053"/>
                  <a:pt x="1717412" y="572207"/>
                  <a:pt x="1908828" y="582220"/>
                </a:cubicBezTo>
                <a:cubicBezTo>
                  <a:pt x="2100244" y="592233"/>
                  <a:pt x="2306666" y="574418"/>
                  <a:pt x="2459422" y="582220"/>
                </a:cubicBezTo>
                <a:cubicBezTo>
                  <a:pt x="2612178" y="590022"/>
                  <a:pt x="2778228" y="607747"/>
                  <a:pt x="2981038" y="582220"/>
                </a:cubicBezTo>
                <a:cubicBezTo>
                  <a:pt x="3015213" y="614977"/>
                  <a:pt x="3025217" y="629662"/>
                  <a:pt x="3064212" y="665394"/>
                </a:cubicBezTo>
                <a:cubicBezTo>
                  <a:pt x="2900977" y="672961"/>
                  <a:pt x="2755581" y="675871"/>
                  <a:pt x="2543296" y="665394"/>
                </a:cubicBezTo>
                <a:cubicBezTo>
                  <a:pt x="2331011" y="654917"/>
                  <a:pt x="2175448" y="646804"/>
                  <a:pt x="1899811" y="665394"/>
                </a:cubicBezTo>
                <a:cubicBezTo>
                  <a:pt x="1624174" y="683984"/>
                  <a:pt x="1497373" y="689502"/>
                  <a:pt x="1225685" y="665394"/>
                </a:cubicBezTo>
                <a:cubicBezTo>
                  <a:pt x="953997" y="641286"/>
                  <a:pt x="870942" y="657679"/>
                  <a:pt x="551558" y="665394"/>
                </a:cubicBezTo>
                <a:cubicBezTo>
                  <a:pt x="232174" y="673109"/>
                  <a:pt x="201111" y="648962"/>
                  <a:pt x="0" y="665394"/>
                </a:cubicBezTo>
                <a:close/>
              </a:path>
              <a:path w="3064212" h="665394" fill="lighten" stroke="0" extrusionOk="0">
                <a:moveTo>
                  <a:pt x="0" y="0"/>
                </a:moveTo>
                <a:cubicBezTo>
                  <a:pt x="17621" y="24447"/>
                  <a:pt x="60532" y="60419"/>
                  <a:pt x="83174" y="83174"/>
                </a:cubicBezTo>
                <a:cubicBezTo>
                  <a:pt x="105693" y="228246"/>
                  <a:pt x="85318" y="441730"/>
                  <a:pt x="83174" y="582220"/>
                </a:cubicBezTo>
                <a:cubicBezTo>
                  <a:pt x="46371" y="612107"/>
                  <a:pt x="25369" y="648207"/>
                  <a:pt x="0" y="665394"/>
                </a:cubicBezTo>
                <a:cubicBezTo>
                  <a:pt x="14985" y="359268"/>
                  <a:pt x="32612" y="258317"/>
                  <a:pt x="0" y="0"/>
                </a:cubicBezTo>
                <a:close/>
              </a:path>
              <a:path w="3064212" h="665394" fill="darken" stroke="0" extrusionOk="0">
                <a:moveTo>
                  <a:pt x="3064212" y="0"/>
                </a:moveTo>
                <a:cubicBezTo>
                  <a:pt x="3090721" y="265551"/>
                  <a:pt x="3060246" y="372541"/>
                  <a:pt x="3064212" y="665394"/>
                </a:cubicBezTo>
                <a:cubicBezTo>
                  <a:pt x="3041663" y="644037"/>
                  <a:pt x="3000947" y="604532"/>
                  <a:pt x="2981038" y="582220"/>
                </a:cubicBezTo>
                <a:cubicBezTo>
                  <a:pt x="2993014" y="482362"/>
                  <a:pt x="3001841" y="300739"/>
                  <a:pt x="2981038" y="83174"/>
                </a:cubicBezTo>
                <a:cubicBezTo>
                  <a:pt x="3006183" y="59754"/>
                  <a:pt x="3024016" y="32552"/>
                  <a:pt x="3064212" y="0"/>
                </a:cubicBezTo>
                <a:close/>
              </a:path>
              <a:path w="3064212" h="665394" fill="none" extrusionOk="0">
                <a:moveTo>
                  <a:pt x="0" y="0"/>
                </a:moveTo>
                <a:cubicBezTo>
                  <a:pt x="310323" y="-14021"/>
                  <a:pt x="494669" y="2008"/>
                  <a:pt x="674127" y="0"/>
                </a:cubicBezTo>
                <a:cubicBezTo>
                  <a:pt x="853585" y="-2008"/>
                  <a:pt x="1125864" y="15112"/>
                  <a:pt x="1348253" y="0"/>
                </a:cubicBezTo>
                <a:cubicBezTo>
                  <a:pt x="1570642" y="-15112"/>
                  <a:pt x="1694530" y="-10081"/>
                  <a:pt x="1991738" y="0"/>
                </a:cubicBezTo>
                <a:cubicBezTo>
                  <a:pt x="2288946" y="10081"/>
                  <a:pt x="2354759" y="-9412"/>
                  <a:pt x="2512654" y="0"/>
                </a:cubicBezTo>
                <a:cubicBezTo>
                  <a:pt x="2670549" y="9412"/>
                  <a:pt x="2861359" y="5219"/>
                  <a:pt x="3064212" y="0"/>
                </a:cubicBezTo>
                <a:cubicBezTo>
                  <a:pt x="3041085" y="174609"/>
                  <a:pt x="3089526" y="360950"/>
                  <a:pt x="3064212" y="665394"/>
                </a:cubicBezTo>
                <a:cubicBezTo>
                  <a:pt x="2758358" y="635487"/>
                  <a:pt x="2628707" y="667132"/>
                  <a:pt x="2420727" y="665394"/>
                </a:cubicBezTo>
                <a:cubicBezTo>
                  <a:pt x="2212748" y="663656"/>
                  <a:pt x="2062942" y="645667"/>
                  <a:pt x="1807885" y="665394"/>
                </a:cubicBezTo>
                <a:cubicBezTo>
                  <a:pt x="1552828" y="685121"/>
                  <a:pt x="1337432" y="638502"/>
                  <a:pt x="1195043" y="665394"/>
                </a:cubicBezTo>
                <a:cubicBezTo>
                  <a:pt x="1052654" y="692286"/>
                  <a:pt x="822764" y="673163"/>
                  <a:pt x="612842" y="665394"/>
                </a:cubicBezTo>
                <a:cubicBezTo>
                  <a:pt x="402920" y="657625"/>
                  <a:pt x="164612" y="647845"/>
                  <a:pt x="0" y="665394"/>
                </a:cubicBezTo>
                <a:cubicBezTo>
                  <a:pt x="22626" y="369238"/>
                  <a:pt x="-23013" y="294181"/>
                  <a:pt x="0" y="0"/>
                </a:cubicBezTo>
                <a:close/>
                <a:moveTo>
                  <a:pt x="83174" y="83174"/>
                </a:moveTo>
                <a:cubicBezTo>
                  <a:pt x="313385" y="79993"/>
                  <a:pt x="428232" y="93912"/>
                  <a:pt x="633768" y="83174"/>
                </a:cubicBezTo>
                <a:cubicBezTo>
                  <a:pt x="839304" y="72436"/>
                  <a:pt x="1072792" y="75347"/>
                  <a:pt x="1184362" y="83174"/>
                </a:cubicBezTo>
                <a:cubicBezTo>
                  <a:pt x="1295932" y="91001"/>
                  <a:pt x="1515889" y="60597"/>
                  <a:pt x="1792914" y="83174"/>
                </a:cubicBezTo>
                <a:cubicBezTo>
                  <a:pt x="2069939" y="105751"/>
                  <a:pt x="2241675" y="113557"/>
                  <a:pt x="2430444" y="83174"/>
                </a:cubicBezTo>
                <a:cubicBezTo>
                  <a:pt x="2619213" y="52792"/>
                  <a:pt x="2772556" y="75357"/>
                  <a:pt x="2981038" y="83174"/>
                </a:cubicBezTo>
                <a:cubicBezTo>
                  <a:pt x="2980464" y="276118"/>
                  <a:pt x="2958181" y="359695"/>
                  <a:pt x="2981038" y="582220"/>
                </a:cubicBezTo>
                <a:cubicBezTo>
                  <a:pt x="2796105" y="586088"/>
                  <a:pt x="2610888" y="577113"/>
                  <a:pt x="2372487" y="582220"/>
                </a:cubicBezTo>
                <a:cubicBezTo>
                  <a:pt x="2134086" y="587327"/>
                  <a:pt x="1982387" y="601944"/>
                  <a:pt x="1879850" y="582220"/>
                </a:cubicBezTo>
                <a:cubicBezTo>
                  <a:pt x="1777313" y="562496"/>
                  <a:pt x="1490065" y="576261"/>
                  <a:pt x="1358234" y="582220"/>
                </a:cubicBezTo>
                <a:cubicBezTo>
                  <a:pt x="1226403" y="588179"/>
                  <a:pt x="867319" y="563455"/>
                  <a:pt x="720704" y="582220"/>
                </a:cubicBezTo>
                <a:cubicBezTo>
                  <a:pt x="574089" y="600986"/>
                  <a:pt x="268832" y="584495"/>
                  <a:pt x="83174" y="582220"/>
                </a:cubicBezTo>
                <a:cubicBezTo>
                  <a:pt x="83044" y="456254"/>
                  <a:pt x="62798" y="223398"/>
                  <a:pt x="83174" y="83174"/>
                </a:cubicBezTo>
                <a:close/>
                <a:moveTo>
                  <a:pt x="0" y="0"/>
                </a:moveTo>
                <a:cubicBezTo>
                  <a:pt x="38769" y="36105"/>
                  <a:pt x="52351" y="44922"/>
                  <a:pt x="83174" y="83174"/>
                </a:cubicBezTo>
                <a:moveTo>
                  <a:pt x="0" y="665394"/>
                </a:moveTo>
                <a:cubicBezTo>
                  <a:pt x="21308" y="645482"/>
                  <a:pt x="54167" y="611690"/>
                  <a:pt x="83174" y="582220"/>
                </a:cubicBezTo>
                <a:moveTo>
                  <a:pt x="3064212" y="0"/>
                </a:moveTo>
                <a:cubicBezTo>
                  <a:pt x="3033367" y="33776"/>
                  <a:pt x="3009566" y="59757"/>
                  <a:pt x="2981038" y="83174"/>
                </a:cubicBezTo>
                <a:moveTo>
                  <a:pt x="3064212" y="665394"/>
                </a:moveTo>
                <a:cubicBezTo>
                  <a:pt x="3030609" y="628630"/>
                  <a:pt x="3013331" y="616075"/>
                  <a:pt x="2981038" y="582220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0" i="0" dirty="0">
                <a:solidFill>
                  <a:schemeClr val="tx1"/>
                </a:solidFill>
                <a:effectLst/>
              </a:rPr>
              <a:t>1944. </a:t>
            </a:r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2B4B5CFF-D396-4AAD-9C23-3264D133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4443"/>
            <a:ext cx="12192000" cy="492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732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593" y="4533112"/>
            <a:ext cx="1643405" cy="232488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7494770" y="1187776"/>
            <a:ext cx="4573700" cy="3590083"/>
          </a:xfrm>
          <a:custGeom>
            <a:avLst/>
            <a:gdLst>
              <a:gd name="connsiteX0" fmla="*/ 3233286 w 4573700"/>
              <a:gd name="connsiteY0" fmla="*/ 3741190 h 3590083"/>
              <a:gd name="connsiteX1" fmla="*/ 2679758 w 4573700"/>
              <a:gd name="connsiteY1" fmla="*/ 3563390 h 3590083"/>
              <a:gd name="connsiteX2" fmla="*/ 192574 w 4573700"/>
              <a:gd name="connsiteY2" fmla="*/ 2516029 h 3590083"/>
              <a:gd name="connsiteX3" fmla="*/ 1486066 w 4573700"/>
              <a:gd name="connsiteY3" fmla="*/ 113649 h 3590083"/>
              <a:gd name="connsiteX4" fmla="*/ 4077711 w 4573700"/>
              <a:gd name="connsiteY4" fmla="*/ 678741 h 3590083"/>
              <a:gd name="connsiteX5" fmla="*/ 3495077 w 4573700"/>
              <a:gd name="connsiteY5" fmla="*/ 3319094 h 3590083"/>
              <a:gd name="connsiteX6" fmla="*/ 3233286 w 4573700"/>
              <a:gd name="connsiteY6" fmla="*/ 3741190 h 359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3700" h="3590083" fill="none" extrusionOk="0">
                <a:moveTo>
                  <a:pt x="3233286" y="3741190"/>
                </a:moveTo>
                <a:cubicBezTo>
                  <a:pt x="3059480" y="3689297"/>
                  <a:pt x="2854598" y="3595225"/>
                  <a:pt x="2679758" y="3563390"/>
                </a:cubicBezTo>
                <a:cubicBezTo>
                  <a:pt x="1684067" y="3757807"/>
                  <a:pt x="615153" y="3244007"/>
                  <a:pt x="192574" y="2516029"/>
                </a:cubicBezTo>
                <a:cubicBezTo>
                  <a:pt x="-358903" y="1539300"/>
                  <a:pt x="443426" y="446608"/>
                  <a:pt x="1486066" y="113649"/>
                </a:cubicBezTo>
                <a:cubicBezTo>
                  <a:pt x="2321399" y="-239198"/>
                  <a:pt x="3443338" y="187858"/>
                  <a:pt x="4077711" y="678741"/>
                </a:cubicBezTo>
                <a:cubicBezTo>
                  <a:pt x="4772418" y="1527991"/>
                  <a:pt x="4745206" y="2590085"/>
                  <a:pt x="3495077" y="3319094"/>
                </a:cubicBezTo>
                <a:cubicBezTo>
                  <a:pt x="3374331" y="3535670"/>
                  <a:pt x="3351050" y="3551429"/>
                  <a:pt x="3233286" y="3741190"/>
                </a:cubicBezTo>
                <a:close/>
              </a:path>
              <a:path w="4573700" h="3590083" stroke="0" extrusionOk="0">
                <a:moveTo>
                  <a:pt x="3233286" y="3741190"/>
                </a:moveTo>
                <a:cubicBezTo>
                  <a:pt x="3080730" y="3685073"/>
                  <a:pt x="2830575" y="3604020"/>
                  <a:pt x="2679758" y="3563390"/>
                </a:cubicBezTo>
                <a:cubicBezTo>
                  <a:pt x="1546609" y="3595860"/>
                  <a:pt x="484594" y="3146809"/>
                  <a:pt x="192574" y="2516029"/>
                </a:cubicBezTo>
                <a:cubicBezTo>
                  <a:pt x="-287475" y="1779436"/>
                  <a:pt x="229831" y="233339"/>
                  <a:pt x="1486066" y="113649"/>
                </a:cubicBezTo>
                <a:cubicBezTo>
                  <a:pt x="2198476" y="-157610"/>
                  <a:pt x="3468313" y="106432"/>
                  <a:pt x="4077711" y="678741"/>
                </a:cubicBezTo>
                <a:cubicBezTo>
                  <a:pt x="4917134" y="1705892"/>
                  <a:pt x="4496274" y="2811486"/>
                  <a:pt x="3495077" y="3319094"/>
                </a:cubicBezTo>
                <a:cubicBezTo>
                  <a:pt x="3450907" y="3430644"/>
                  <a:pt x="3344792" y="3596837"/>
                  <a:pt x="3233286" y="374119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0693"/>
                      <a:gd name="adj2" fmla="val 542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Pročitaj tekst </a:t>
            </a:r>
            <a:r>
              <a:rPr lang="hr-HR" sz="2800" b="1" i="1" dirty="0">
                <a:solidFill>
                  <a:schemeClr val="tx1"/>
                </a:solidFill>
              </a:rPr>
              <a:t>Sporazumi Tito – Šubašić </a:t>
            </a:r>
            <a:r>
              <a:rPr lang="hr-HR" sz="2800" b="1" dirty="0">
                <a:solidFill>
                  <a:schemeClr val="tx1"/>
                </a:solidFill>
              </a:rPr>
              <a:t>(U/str. 104), a potom riješi zadatak 8. u radnoj bilježnici (RB/str. 77).</a:t>
            </a:r>
          </a:p>
        </p:txBody>
      </p:sp>
      <p:pic>
        <p:nvPicPr>
          <p:cNvPr id="4" name="Slika 3" descr="Slika na kojoj se prikazuje stol&#10;&#10;Opis je automatski generiran">
            <a:extLst>
              <a:ext uri="{FF2B5EF4-FFF2-40B4-BE49-F238E27FC236}">
                <a16:creationId xmlns:a16="http://schemas.microsoft.com/office/drawing/2014/main" xmlns="" id="{816EDBD1-909C-4B0E-87E4-6A900BD22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5913"/>
            <a:ext cx="7494770" cy="546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0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635C5DF6-BB72-47F3-B560-BD35AEFB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224" y="1186117"/>
            <a:ext cx="9436232" cy="55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C0F158D1-464A-4F81-8031-07EA40C706C0}"/>
              </a:ext>
            </a:extLst>
          </p:cNvPr>
          <p:cNvSpPr/>
          <p:nvPr/>
        </p:nvSpPr>
        <p:spPr>
          <a:xfrm rot="262252">
            <a:off x="190819" y="1637570"/>
            <a:ext cx="3420494" cy="1344889"/>
          </a:xfrm>
          <a:custGeom>
            <a:avLst/>
            <a:gdLst>
              <a:gd name="connsiteX0" fmla="*/ 0 w 3420494"/>
              <a:gd name="connsiteY0" fmla="*/ 0 h 1344889"/>
              <a:gd name="connsiteX1" fmla="*/ 752509 w 3420494"/>
              <a:gd name="connsiteY1" fmla="*/ 0 h 1344889"/>
              <a:gd name="connsiteX2" fmla="*/ 1505017 w 3420494"/>
              <a:gd name="connsiteY2" fmla="*/ 0 h 1344889"/>
              <a:gd name="connsiteX3" fmla="*/ 2154911 w 3420494"/>
              <a:gd name="connsiteY3" fmla="*/ 0 h 1344889"/>
              <a:gd name="connsiteX4" fmla="*/ 2736395 w 3420494"/>
              <a:gd name="connsiteY4" fmla="*/ 0 h 1344889"/>
              <a:gd name="connsiteX5" fmla="*/ 3420494 w 3420494"/>
              <a:gd name="connsiteY5" fmla="*/ 0 h 1344889"/>
              <a:gd name="connsiteX6" fmla="*/ 3420494 w 3420494"/>
              <a:gd name="connsiteY6" fmla="*/ 549161 h 1344889"/>
              <a:gd name="connsiteX7" fmla="*/ 3420494 w 3420494"/>
              <a:gd name="connsiteY7" fmla="*/ 1120736 h 1344889"/>
              <a:gd name="connsiteX8" fmla="*/ 3196341 w 3420494"/>
              <a:gd name="connsiteY8" fmla="*/ 1344889 h 1344889"/>
              <a:gd name="connsiteX9" fmla="*/ 2589036 w 3420494"/>
              <a:gd name="connsiteY9" fmla="*/ 1344889 h 1344889"/>
              <a:gd name="connsiteX10" fmla="*/ 1885841 w 3420494"/>
              <a:gd name="connsiteY10" fmla="*/ 1344889 h 1344889"/>
              <a:gd name="connsiteX11" fmla="*/ 1214610 w 3420494"/>
              <a:gd name="connsiteY11" fmla="*/ 1344889 h 1344889"/>
              <a:gd name="connsiteX12" fmla="*/ 575341 w 3420494"/>
              <a:gd name="connsiteY12" fmla="*/ 1344889 h 1344889"/>
              <a:gd name="connsiteX13" fmla="*/ 0 w 3420494"/>
              <a:gd name="connsiteY13" fmla="*/ 1344889 h 1344889"/>
              <a:gd name="connsiteX14" fmla="*/ 0 w 3420494"/>
              <a:gd name="connsiteY14" fmla="*/ 699342 h 1344889"/>
              <a:gd name="connsiteX15" fmla="*/ 0 w 3420494"/>
              <a:gd name="connsiteY15" fmla="*/ 0 h 1344889"/>
              <a:gd name="connsiteX0" fmla="*/ 3196341 w 3420494"/>
              <a:gd name="connsiteY0" fmla="*/ 1344889 h 1344889"/>
              <a:gd name="connsiteX1" fmla="*/ 3241172 w 3420494"/>
              <a:gd name="connsiteY1" fmla="*/ 1165567 h 1344889"/>
              <a:gd name="connsiteX2" fmla="*/ 3420494 w 3420494"/>
              <a:gd name="connsiteY2" fmla="*/ 1120736 h 1344889"/>
              <a:gd name="connsiteX3" fmla="*/ 3196341 w 3420494"/>
              <a:gd name="connsiteY3" fmla="*/ 1344889 h 1344889"/>
              <a:gd name="connsiteX0" fmla="*/ 3196341 w 3420494"/>
              <a:gd name="connsiteY0" fmla="*/ 1344889 h 1344889"/>
              <a:gd name="connsiteX1" fmla="*/ 3241172 w 3420494"/>
              <a:gd name="connsiteY1" fmla="*/ 1165567 h 1344889"/>
              <a:gd name="connsiteX2" fmla="*/ 3420494 w 3420494"/>
              <a:gd name="connsiteY2" fmla="*/ 1120736 h 1344889"/>
              <a:gd name="connsiteX3" fmla="*/ 3196341 w 3420494"/>
              <a:gd name="connsiteY3" fmla="*/ 1344889 h 1344889"/>
              <a:gd name="connsiteX4" fmla="*/ 2652963 w 3420494"/>
              <a:gd name="connsiteY4" fmla="*/ 1344889 h 1344889"/>
              <a:gd name="connsiteX5" fmla="*/ 2077622 w 3420494"/>
              <a:gd name="connsiteY5" fmla="*/ 1344889 h 1344889"/>
              <a:gd name="connsiteX6" fmla="*/ 1406390 w 3420494"/>
              <a:gd name="connsiteY6" fmla="*/ 1344889 h 1344889"/>
              <a:gd name="connsiteX7" fmla="*/ 831049 w 3420494"/>
              <a:gd name="connsiteY7" fmla="*/ 1344889 h 1344889"/>
              <a:gd name="connsiteX8" fmla="*/ 0 w 3420494"/>
              <a:gd name="connsiteY8" fmla="*/ 1344889 h 1344889"/>
              <a:gd name="connsiteX9" fmla="*/ 0 w 3420494"/>
              <a:gd name="connsiteY9" fmla="*/ 672445 h 1344889"/>
              <a:gd name="connsiteX10" fmla="*/ 0 w 3420494"/>
              <a:gd name="connsiteY10" fmla="*/ 0 h 1344889"/>
              <a:gd name="connsiteX11" fmla="*/ 684099 w 3420494"/>
              <a:gd name="connsiteY11" fmla="*/ 0 h 1344889"/>
              <a:gd name="connsiteX12" fmla="*/ 1333993 w 3420494"/>
              <a:gd name="connsiteY12" fmla="*/ 0 h 1344889"/>
              <a:gd name="connsiteX13" fmla="*/ 1949682 w 3420494"/>
              <a:gd name="connsiteY13" fmla="*/ 0 h 1344889"/>
              <a:gd name="connsiteX14" fmla="*/ 2531166 w 3420494"/>
              <a:gd name="connsiteY14" fmla="*/ 0 h 1344889"/>
              <a:gd name="connsiteX15" fmla="*/ 3420494 w 3420494"/>
              <a:gd name="connsiteY15" fmla="*/ 0 h 1344889"/>
              <a:gd name="connsiteX16" fmla="*/ 3420494 w 3420494"/>
              <a:gd name="connsiteY16" fmla="*/ 582783 h 1344889"/>
              <a:gd name="connsiteX17" fmla="*/ 3420494 w 3420494"/>
              <a:gd name="connsiteY17" fmla="*/ 1120736 h 134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20494" h="1344889" stroke="0" extrusionOk="0">
                <a:moveTo>
                  <a:pt x="0" y="0"/>
                </a:moveTo>
                <a:cubicBezTo>
                  <a:pt x="255887" y="-15650"/>
                  <a:pt x="430666" y="-31690"/>
                  <a:pt x="752509" y="0"/>
                </a:cubicBezTo>
                <a:cubicBezTo>
                  <a:pt x="1074352" y="31690"/>
                  <a:pt x="1267157" y="26837"/>
                  <a:pt x="1505017" y="0"/>
                </a:cubicBezTo>
                <a:cubicBezTo>
                  <a:pt x="1742877" y="-26837"/>
                  <a:pt x="1954798" y="23429"/>
                  <a:pt x="2154911" y="0"/>
                </a:cubicBezTo>
                <a:cubicBezTo>
                  <a:pt x="2355024" y="-23429"/>
                  <a:pt x="2483102" y="-7281"/>
                  <a:pt x="2736395" y="0"/>
                </a:cubicBezTo>
                <a:cubicBezTo>
                  <a:pt x="2989688" y="7281"/>
                  <a:pt x="3135049" y="11642"/>
                  <a:pt x="3420494" y="0"/>
                </a:cubicBezTo>
                <a:cubicBezTo>
                  <a:pt x="3435712" y="232950"/>
                  <a:pt x="3413281" y="350674"/>
                  <a:pt x="3420494" y="549161"/>
                </a:cubicBezTo>
                <a:cubicBezTo>
                  <a:pt x="3427707" y="747648"/>
                  <a:pt x="3394407" y="840955"/>
                  <a:pt x="3420494" y="1120736"/>
                </a:cubicBezTo>
                <a:cubicBezTo>
                  <a:pt x="3350057" y="1196644"/>
                  <a:pt x="3243401" y="1276456"/>
                  <a:pt x="3196341" y="1344889"/>
                </a:cubicBezTo>
                <a:cubicBezTo>
                  <a:pt x="3068666" y="1328822"/>
                  <a:pt x="2836052" y="1361939"/>
                  <a:pt x="2589036" y="1344889"/>
                </a:cubicBezTo>
                <a:cubicBezTo>
                  <a:pt x="2342020" y="1327839"/>
                  <a:pt x="2236748" y="1355250"/>
                  <a:pt x="1885841" y="1344889"/>
                </a:cubicBezTo>
                <a:cubicBezTo>
                  <a:pt x="1534934" y="1334528"/>
                  <a:pt x="1527241" y="1320647"/>
                  <a:pt x="1214610" y="1344889"/>
                </a:cubicBezTo>
                <a:cubicBezTo>
                  <a:pt x="901979" y="1369131"/>
                  <a:pt x="805890" y="1358049"/>
                  <a:pt x="575341" y="1344889"/>
                </a:cubicBezTo>
                <a:cubicBezTo>
                  <a:pt x="344792" y="1331729"/>
                  <a:pt x="119053" y="1357095"/>
                  <a:pt x="0" y="1344889"/>
                </a:cubicBezTo>
                <a:cubicBezTo>
                  <a:pt x="-18545" y="1129070"/>
                  <a:pt x="23959" y="954422"/>
                  <a:pt x="0" y="699342"/>
                </a:cubicBezTo>
                <a:cubicBezTo>
                  <a:pt x="-23959" y="444262"/>
                  <a:pt x="-14139" y="153852"/>
                  <a:pt x="0" y="0"/>
                </a:cubicBezTo>
                <a:close/>
              </a:path>
              <a:path w="3420494" h="1344889" fill="darkenLess" stroke="0" extrusionOk="0">
                <a:moveTo>
                  <a:pt x="3196341" y="1344889"/>
                </a:moveTo>
                <a:cubicBezTo>
                  <a:pt x="3198701" y="1299642"/>
                  <a:pt x="3220547" y="1220209"/>
                  <a:pt x="3241172" y="1165567"/>
                </a:cubicBezTo>
                <a:cubicBezTo>
                  <a:pt x="3288430" y="1162721"/>
                  <a:pt x="3377398" y="1134495"/>
                  <a:pt x="3420494" y="1120736"/>
                </a:cubicBezTo>
                <a:cubicBezTo>
                  <a:pt x="3314646" y="1219055"/>
                  <a:pt x="3251432" y="1297208"/>
                  <a:pt x="3196341" y="1344889"/>
                </a:cubicBezTo>
                <a:close/>
              </a:path>
              <a:path w="3420494" h="1344889" fill="none" extrusionOk="0">
                <a:moveTo>
                  <a:pt x="3196341" y="1344889"/>
                </a:moveTo>
                <a:cubicBezTo>
                  <a:pt x="3203721" y="1306743"/>
                  <a:pt x="3233706" y="1226801"/>
                  <a:pt x="3241172" y="1165567"/>
                </a:cubicBezTo>
                <a:cubicBezTo>
                  <a:pt x="3295543" y="1144863"/>
                  <a:pt x="3343966" y="1141430"/>
                  <a:pt x="3420494" y="1120736"/>
                </a:cubicBezTo>
                <a:cubicBezTo>
                  <a:pt x="3316128" y="1211925"/>
                  <a:pt x="3278659" y="1276384"/>
                  <a:pt x="3196341" y="1344889"/>
                </a:cubicBezTo>
                <a:cubicBezTo>
                  <a:pt x="3074871" y="1346051"/>
                  <a:pt x="2894601" y="1364478"/>
                  <a:pt x="2652963" y="1344889"/>
                </a:cubicBezTo>
                <a:cubicBezTo>
                  <a:pt x="2411325" y="1325300"/>
                  <a:pt x="2314214" y="1353618"/>
                  <a:pt x="2077622" y="1344889"/>
                </a:cubicBezTo>
                <a:cubicBezTo>
                  <a:pt x="1841030" y="1336160"/>
                  <a:pt x="1687281" y="1350742"/>
                  <a:pt x="1406390" y="1344889"/>
                </a:cubicBezTo>
                <a:cubicBezTo>
                  <a:pt x="1125499" y="1339036"/>
                  <a:pt x="1089191" y="1353149"/>
                  <a:pt x="831049" y="1344889"/>
                </a:cubicBezTo>
                <a:cubicBezTo>
                  <a:pt x="572907" y="1336629"/>
                  <a:pt x="384196" y="1336968"/>
                  <a:pt x="0" y="1344889"/>
                </a:cubicBezTo>
                <a:cubicBezTo>
                  <a:pt x="-24834" y="1116785"/>
                  <a:pt x="-19039" y="861554"/>
                  <a:pt x="0" y="672445"/>
                </a:cubicBezTo>
                <a:cubicBezTo>
                  <a:pt x="19039" y="483336"/>
                  <a:pt x="30754" y="138026"/>
                  <a:pt x="0" y="0"/>
                </a:cubicBezTo>
                <a:cubicBezTo>
                  <a:pt x="221784" y="8672"/>
                  <a:pt x="446534" y="29288"/>
                  <a:pt x="684099" y="0"/>
                </a:cubicBezTo>
                <a:cubicBezTo>
                  <a:pt x="921664" y="-29288"/>
                  <a:pt x="1202673" y="-17738"/>
                  <a:pt x="1333993" y="0"/>
                </a:cubicBezTo>
                <a:cubicBezTo>
                  <a:pt x="1465313" y="17738"/>
                  <a:pt x="1695980" y="8933"/>
                  <a:pt x="1949682" y="0"/>
                </a:cubicBezTo>
                <a:cubicBezTo>
                  <a:pt x="2203384" y="-8933"/>
                  <a:pt x="2395777" y="8242"/>
                  <a:pt x="2531166" y="0"/>
                </a:cubicBezTo>
                <a:cubicBezTo>
                  <a:pt x="2666555" y="-8242"/>
                  <a:pt x="2984179" y="29950"/>
                  <a:pt x="3420494" y="0"/>
                </a:cubicBezTo>
                <a:cubicBezTo>
                  <a:pt x="3391879" y="265040"/>
                  <a:pt x="3421418" y="364601"/>
                  <a:pt x="3420494" y="582783"/>
                </a:cubicBezTo>
                <a:cubicBezTo>
                  <a:pt x="3419570" y="800965"/>
                  <a:pt x="3412227" y="856474"/>
                  <a:pt x="3420494" y="1120736"/>
                </a:cubicBezTo>
              </a:path>
              <a:path w="3420494" h="1344889" fill="none" stroke="0" extrusionOk="0">
                <a:moveTo>
                  <a:pt x="3196341" y="1344889"/>
                </a:moveTo>
                <a:cubicBezTo>
                  <a:pt x="3225613" y="1257871"/>
                  <a:pt x="3228747" y="1214814"/>
                  <a:pt x="3241172" y="1165567"/>
                </a:cubicBezTo>
                <a:cubicBezTo>
                  <a:pt x="3328878" y="1138576"/>
                  <a:pt x="3378794" y="1127525"/>
                  <a:pt x="3420494" y="1120736"/>
                </a:cubicBezTo>
                <a:cubicBezTo>
                  <a:pt x="3341177" y="1199555"/>
                  <a:pt x="3275671" y="1253359"/>
                  <a:pt x="3196341" y="1344889"/>
                </a:cubicBezTo>
                <a:cubicBezTo>
                  <a:pt x="3053395" y="1337357"/>
                  <a:pt x="2884659" y="1358457"/>
                  <a:pt x="2589036" y="1344889"/>
                </a:cubicBezTo>
                <a:cubicBezTo>
                  <a:pt x="2293414" y="1331321"/>
                  <a:pt x="2298264" y="1354781"/>
                  <a:pt x="2013695" y="1344889"/>
                </a:cubicBezTo>
                <a:cubicBezTo>
                  <a:pt x="1729126" y="1334997"/>
                  <a:pt x="1552165" y="1373530"/>
                  <a:pt x="1374427" y="1344889"/>
                </a:cubicBezTo>
                <a:cubicBezTo>
                  <a:pt x="1196689" y="1316248"/>
                  <a:pt x="950152" y="1368277"/>
                  <a:pt x="831049" y="1344889"/>
                </a:cubicBezTo>
                <a:cubicBezTo>
                  <a:pt x="711946" y="1321501"/>
                  <a:pt x="205783" y="1332578"/>
                  <a:pt x="0" y="1344889"/>
                </a:cubicBezTo>
                <a:cubicBezTo>
                  <a:pt x="9070" y="1156190"/>
                  <a:pt x="15900" y="835350"/>
                  <a:pt x="0" y="645547"/>
                </a:cubicBezTo>
                <a:cubicBezTo>
                  <a:pt x="-15900" y="455744"/>
                  <a:pt x="-27516" y="242987"/>
                  <a:pt x="0" y="0"/>
                </a:cubicBezTo>
                <a:cubicBezTo>
                  <a:pt x="241454" y="34269"/>
                  <a:pt x="368519" y="-30177"/>
                  <a:pt x="718304" y="0"/>
                </a:cubicBezTo>
                <a:cubicBezTo>
                  <a:pt x="1068089" y="30177"/>
                  <a:pt x="1283421" y="32951"/>
                  <a:pt x="1436607" y="0"/>
                </a:cubicBezTo>
                <a:cubicBezTo>
                  <a:pt x="1589793" y="-32951"/>
                  <a:pt x="1902770" y="-19887"/>
                  <a:pt x="2052296" y="0"/>
                </a:cubicBezTo>
                <a:cubicBezTo>
                  <a:pt x="2201822" y="19887"/>
                  <a:pt x="2372138" y="-28685"/>
                  <a:pt x="2667985" y="0"/>
                </a:cubicBezTo>
                <a:cubicBezTo>
                  <a:pt x="2963832" y="28685"/>
                  <a:pt x="3148188" y="-8735"/>
                  <a:pt x="3420494" y="0"/>
                </a:cubicBezTo>
                <a:cubicBezTo>
                  <a:pt x="3405984" y="221061"/>
                  <a:pt x="3424091" y="385515"/>
                  <a:pt x="3420494" y="526746"/>
                </a:cubicBezTo>
                <a:cubicBezTo>
                  <a:pt x="3416897" y="667977"/>
                  <a:pt x="3420015" y="999879"/>
                  <a:pt x="3420494" y="1120736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Proglašen je novim predsjednikom izbjegličke kraljevske vlade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xmlns="" id="{CEBDE7CC-B0FC-44AD-AEF0-B39190CF930E}"/>
              </a:ext>
            </a:extLst>
          </p:cNvPr>
          <p:cNvSpPr/>
          <p:nvPr/>
        </p:nvSpPr>
        <p:spPr>
          <a:xfrm rot="5552710">
            <a:off x="4014070" y="1865391"/>
            <a:ext cx="612742" cy="1121563"/>
          </a:xfrm>
          <a:custGeom>
            <a:avLst/>
            <a:gdLst>
              <a:gd name="connsiteX0" fmla="*/ 0 w 612742"/>
              <a:gd name="connsiteY0" fmla="*/ 815192 h 1121563"/>
              <a:gd name="connsiteX1" fmla="*/ 153186 w 612742"/>
              <a:gd name="connsiteY1" fmla="*/ 815192 h 1121563"/>
              <a:gd name="connsiteX2" fmla="*/ 153186 w 612742"/>
              <a:gd name="connsiteY2" fmla="*/ 391292 h 1121563"/>
              <a:gd name="connsiteX3" fmla="*/ 153186 w 612742"/>
              <a:gd name="connsiteY3" fmla="*/ 0 h 1121563"/>
              <a:gd name="connsiteX4" fmla="*/ 459557 w 612742"/>
              <a:gd name="connsiteY4" fmla="*/ 0 h 1121563"/>
              <a:gd name="connsiteX5" fmla="*/ 459557 w 612742"/>
              <a:gd name="connsiteY5" fmla="*/ 415748 h 1121563"/>
              <a:gd name="connsiteX6" fmla="*/ 459557 w 612742"/>
              <a:gd name="connsiteY6" fmla="*/ 815192 h 1121563"/>
              <a:gd name="connsiteX7" fmla="*/ 612742 w 612742"/>
              <a:gd name="connsiteY7" fmla="*/ 815192 h 1121563"/>
              <a:gd name="connsiteX8" fmla="*/ 306371 w 612742"/>
              <a:gd name="connsiteY8" fmla="*/ 1121563 h 1121563"/>
              <a:gd name="connsiteX9" fmla="*/ 0 w 612742"/>
              <a:gd name="connsiteY9" fmla="*/ 815192 h 112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2742" h="1121563" fill="none" extrusionOk="0">
                <a:moveTo>
                  <a:pt x="0" y="815192"/>
                </a:moveTo>
                <a:cubicBezTo>
                  <a:pt x="56500" y="801845"/>
                  <a:pt x="82523" y="826247"/>
                  <a:pt x="153186" y="815192"/>
                </a:cubicBezTo>
                <a:cubicBezTo>
                  <a:pt x="127979" y="633653"/>
                  <a:pt x="156830" y="544200"/>
                  <a:pt x="153186" y="391292"/>
                </a:cubicBezTo>
                <a:cubicBezTo>
                  <a:pt x="149542" y="238384"/>
                  <a:pt x="180604" y="159168"/>
                  <a:pt x="153186" y="0"/>
                </a:cubicBezTo>
                <a:cubicBezTo>
                  <a:pt x="284153" y="-24914"/>
                  <a:pt x="319188" y="30995"/>
                  <a:pt x="459557" y="0"/>
                </a:cubicBezTo>
                <a:cubicBezTo>
                  <a:pt x="465345" y="96152"/>
                  <a:pt x="456512" y="260626"/>
                  <a:pt x="459557" y="415748"/>
                </a:cubicBezTo>
                <a:cubicBezTo>
                  <a:pt x="462602" y="570870"/>
                  <a:pt x="449386" y="732893"/>
                  <a:pt x="459557" y="815192"/>
                </a:cubicBezTo>
                <a:cubicBezTo>
                  <a:pt x="511520" y="799562"/>
                  <a:pt x="548252" y="815770"/>
                  <a:pt x="612742" y="815192"/>
                </a:cubicBezTo>
                <a:cubicBezTo>
                  <a:pt x="503374" y="949544"/>
                  <a:pt x="393868" y="987707"/>
                  <a:pt x="306371" y="1121563"/>
                </a:cubicBezTo>
                <a:cubicBezTo>
                  <a:pt x="190353" y="1034888"/>
                  <a:pt x="159685" y="903789"/>
                  <a:pt x="0" y="815192"/>
                </a:cubicBezTo>
                <a:close/>
              </a:path>
              <a:path w="612742" h="1121563" stroke="0" extrusionOk="0">
                <a:moveTo>
                  <a:pt x="0" y="815192"/>
                </a:moveTo>
                <a:cubicBezTo>
                  <a:pt x="32305" y="806348"/>
                  <a:pt x="86025" y="828555"/>
                  <a:pt x="153186" y="815192"/>
                </a:cubicBezTo>
                <a:cubicBezTo>
                  <a:pt x="145592" y="687699"/>
                  <a:pt x="159255" y="563789"/>
                  <a:pt x="153186" y="391292"/>
                </a:cubicBezTo>
                <a:cubicBezTo>
                  <a:pt x="147117" y="218795"/>
                  <a:pt x="165145" y="139588"/>
                  <a:pt x="153186" y="0"/>
                </a:cubicBezTo>
                <a:cubicBezTo>
                  <a:pt x="285519" y="-16943"/>
                  <a:pt x="386546" y="19695"/>
                  <a:pt x="459557" y="0"/>
                </a:cubicBezTo>
                <a:cubicBezTo>
                  <a:pt x="498190" y="130971"/>
                  <a:pt x="436430" y="274162"/>
                  <a:pt x="459557" y="415748"/>
                </a:cubicBezTo>
                <a:cubicBezTo>
                  <a:pt x="482684" y="557334"/>
                  <a:pt x="450090" y="658136"/>
                  <a:pt x="459557" y="815192"/>
                </a:cubicBezTo>
                <a:cubicBezTo>
                  <a:pt x="526286" y="807860"/>
                  <a:pt x="573071" y="825623"/>
                  <a:pt x="612742" y="815192"/>
                </a:cubicBezTo>
                <a:cubicBezTo>
                  <a:pt x="516224" y="934040"/>
                  <a:pt x="383957" y="1004317"/>
                  <a:pt x="306371" y="1121563"/>
                </a:cubicBezTo>
                <a:cubicBezTo>
                  <a:pt x="240600" y="1058086"/>
                  <a:pt x="110263" y="882394"/>
                  <a:pt x="0" y="815192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642059119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37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62D3F3C5-6D2B-49C5-9F5C-DFAD4719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569" y="4435464"/>
            <a:ext cx="1712431" cy="2422536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E42F11B1-7E8A-41AB-B94D-0BA209249EA3}"/>
              </a:ext>
            </a:extLst>
          </p:cNvPr>
          <p:cNvSpPr/>
          <p:nvPr/>
        </p:nvSpPr>
        <p:spPr>
          <a:xfrm>
            <a:off x="7502818" y="1339306"/>
            <a:ext cx="4689182" cy="3022946"/>
          </a:xfrm>
          <a:custGeom>
            <a:avLst/>
            <a:gdLst>
              <a:gd name="connsiteX0" fmla="*/ 3143487 w 4689182"/>
              <a:gd name="connsiteY0" fmla="*/ 3317532 h 3022946"/>
              <a:gd name="connsiteX1" fmla="*/ 2545517 w 4689182"/>
              <a:gd name="connsiteY1" fmla="*/ 3017386 h 3022946"/>
              <a:gd name="connsiteX2" fmla="*/ 185281 w 4689182"/>
              <a:gd name="connsiteY2" fmla="*/ 2100374 h 3022946"/>
              <a:gd name="connsiteX3" fmla="*/ 1728264 w 4689182"/>
              <a:gd name="connsiteY3" fmla="*/ 53158 h 3022946"/>
              <a:gd name="connsiteX4" fmla="*/ 4073387 w 4689182"/>
              <a:gd name="connsiteY4" fmla="*/ 490464 h 3022946"/>
              <a:gd name="connsiteX5" fmla="*/ 3405955 w 4689182"/>
              <a:gd name="connsiteY5" fmla="*/ 2859209 h 3022946"/>
              <a:gd name="connsiteX6" fmla="*/ 3143487 w 4689182"/>
              <a:gd name="connsiteY6" fmla="*/ 3317532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182" h="3022946" fill="none" extrusionOk="0">
                <a:moveTo>
                  <a:pt x="3143487" y="3317532"/>
                </a:moveTo>
                <a:cubicBezTo>
                  <a:pt x="2853017" y="3183245"/>
                  <a:pt x="2666012" y="3079756"/>
                  <a:pt x="2545517" y="3017386"/>
                </a:cubicBezTo>
                <a:cubicBezTo>
                  <a:pt x="1625361" y="3188630"/>
                  <a:pt x="580111" y="2640169"/>
                  <a:pt x="185281" y="2100374"/>
                </a:cubicBezTo>
                <a:cubicBezTo>
                  <a:pt x="-460227" y="1131385"/>
                  <a:pt x="426021" y="283671"/>
                  <a:pt x="1728264" y="53158"/>
                </a:cubicBezTo>
                <a:cubicBezTo>
                  <a:pt x="2470151" y="-186230"/>
                  <a:pt x="3455280" y="239417"/>
                  <a:pt x="4073387" y="490464"/>
                </a:cubicBezTo>
                <a:cubicBezTo>
                  <a:pt x="4822326" y="1245795"/>
                  <a:pt x="4844188" y="2307425"/>
                  <a:pt x="3405955" y="2859209"/>
                </a:cubicBezTo>
                <a:cubicBezTo>
                  <a:pt x="3338758" y="3024710"/>
                  <a:pt x="3228289" y="3143522"/>
                  <a:pt x="3143487" y="3317532"/>
                </a:cubicBezTo>
                <a:close/>
              </a:path>
              <a:path w="4689182" h="3022946" stroke="0" extrusionOk="0">
                <a:moveTo>
                  <a:pt x="3143487" y="3317532"/>
                </a:moveTo>
                <a:cubicBezTo>
                  <a:pt x="2906081" y="3183110"/>
                  <a:pt x="2676431" y="3075823"/>
                  <a:pt x="2545517" y="3017386"/>
                </a:cubicBezTo>
                <a:cubicBezTo>
                  <a:pt x="1480176" y="3012216"/>
                  <a:pt x="470999" y="2597344"/>
                  <a:pt x="185281" y="2100374"/>
                </a:cubicBezTo>
                <a:cubicBezTo>
                  <a:pt x="-321934" y="1458535"/>
                  <a:pt x="329936" y="32039"/>
                  <a:pt x="1728264" y="53158"/>
                </a:cubicBezTo>
                <a:cubicBezTo>
                  <a:pt x="2532446" y="-95377"/>
                  <a:pt x="3500773" y="179644"/>
                  <a:pt x="4073387" y="490464"/>
                </a:cubicBezTo>
                <a:cubicBezTo>
                  <a:pt x="5105628" y="1512226"/>
                  <a:pt x="4503077" y="2512841"/>
                  <a:pt x="3405955" y="2859209"/>
                </a:cubicBezTo>
                <a:cubicBezTo>
                  <a:pt x="3332775" y="2986161"/>
                  <a:pt x="3234783" y="3190327"/>
                  <a:pt x="3143487" y="331753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7037"/>
                      <a:gd name="adj2" fmla="val 59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Kakve uniforme, opremu i oružje nose partizani? Izgledaju li kao dobro opremljena i jako naoružana vojska, poput npr. njemačke vojske?</a:t>
            </a:r>
            <a:endParaRPr lang="hr-HR" sz="66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21ABB22-7784-41F9-8191-AB6843E6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33574"/>
            <a:ext cx="7230359" cy="521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619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3143F63A-BA98-444E-8D48-EC3E40B9A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84806" y="2318994"/>
            <a:ext cx="3021932" cy="427505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21DA16BC-06F3-4266-AEB6-AE92FB46BE30}"/>
              </a:ext>
            </a:extLst>
          </p:cNvPr>
          <p:cNvSpPr/>
          <p:nvPr/>
        </p:nvSpPr>
        <p:spPr>
          <a:xfrm>
            <a:off x="5722530" y="1838225"/>
            <a:ext cx="4573700" cy="3590083"/>
          </a:xfrm>
          <a:custGeom>
            <a:avLst/>
            <a:gdLst>
              <a:gd name="connsiteX0" fmla="*/ -1235036 w 4573700"/>
              <a:gd name="connsiteY0" fmla="*/ 1544741 h 3590083"/>
              <a:gd name="connsiteX1" fmla="*/ -545753 w 4573700"/>
              <a:gd name="connsiteY1" fmla="*/ 1414894 h 3590083"/>
              <a:gd name="connsiteX2" fmla="*/ 90508 w 4573700"/>
              <a:gd name="connsiteY2" fmla="*/ 1295036 h 3590083"/>
              <a:gd name="connsiteX3" fmla="*/ 2552475 w 4573700"/>
              <a:gd name="connsiteY3" fmla="*/ 12149 h 3590083"/>
              <a:gd name="connsiteX4" fmla="*/ 4564119 w 4573700"/>
              <a:gd name="connsiteY4" fmla="*/ 1959188 h 3590083"/>
              <a:gd name="connsiteX5" fmla="*/ 2294005 w 4573700"/>
              <a:gd name="connsiteY5" fmla="*/ 3590075 h 3590083"/>
              <a:gd name="connsiteX6" fmla="*/ 11815 w 4573700"/>
              <a:gd name="connsiteY6" fmla="*/ 1977266 h 3590083"/>
              <a:gd name="connsiteX7" fmla="*/ -599142 w 4573700"/>
              <a:gd name="connsiteY7" fmla="*/ 1765329 h 3590083"/>
              <a:gd name="connsiteX8" fmla="*/ -1235036 w 4573700"/>
              <a:gd name="connsiteY8" fmla="*/ 1544741 h 359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700" h="3590083" fill="none" extrusionOk="0">
                <a:moveTo>
                  <a:pt x="-1235036" y="1544741"/>
                </a:moveTo>
                <a:cubicBezTo>
                  <a:pt x="-1012355" y="1516343"/>
                  <a:pt x="-816414" y="1495195"/>
                  <a:pt x="-545753" y="1414894"/>
                </a:cubicBezTo>
                <a:cubicBezTo>
                  <a:pt x="-275092" y="1334594"/>
                  <a:pt x="-169665" y="1326400"/>
                  <a:pt x="90508" y="1295036"/>
                </a:cubicBezTo>
                <a:cubicBezTo>
                  <a:pt x="433195" y="480989"/>
                  <a:pt x="1617225" y="-232330"/>
                  <a:pt x="2552475" y="12149"/>
                </a:cubicBezTo>
                <a:cubicBezTo>
                  <a:pt x="3803030" y="-65940"/>
                  <a:pt x="4725803" y="1098867"/>
                  <a:pt x="4564119" y="1959188"/>
                </a:cubicBezTo>
                <a:cubicBezTo>
                  <a:pt x="4415161" y="2814849"/>
                  <a:pt x="3433837" y="3530620"/>
                  <a:pt x="2294005" y="3590075"/>
                </a:cubicBezTo>
                <a:cubicBezTo>
                  <a:pt x="946844" y="3641296"/>
                  <a:pt x="-38143" y="3051230"/>
                  <a:pt x="11815" y="1977266"/>
                </a:cubicBezTo>
                <a:cubicBezTo>
                  <a:pt x="-112743" y="1899893"/>
                  <a:pt x="-442282" y="1809632"/>
                  <a:pt x="-599142" y="1765329"/>
                </a:cubicBezTo>
                <a:cubicBezTo>
                  <a:pt x="-756002" y="1721026"/>
                  <a:pt x="-911840" y="1639597"/>
                  <a:pt x="-1235036" y="1544741"/>
                </a:cubicBezTo>
                <a:close/>
              </a:path>
              <a:path w="4573700" h="3590083" stroke="0" extrusionOk="0">
                <a:moveTo>
                  <a:pt x="-1235036" y="1544741"/>
                </a:moveTo>
                <a:cubicBezTo>
                  <a:pt x="-1059148" y="1485669"/>
                  <a:pt x="-783097" y="1488350"/>
                  <a:pt x="-612030" y="1427380"/>
                </a:cubicBezTo>
                <a:cubicBezTo>
                  <a:pt x="-440963" y="1366409"/>
                  <a:pt x="-207831" y="1375190"/>
                  <a:pt x="90508" y="1295036"/>
                </a:cubicBezTo>
                <a:cubicBezTo>
                  <a:pt x="387457" y="377540"/>
                  <a:pt x="1428530" y="-64974"/>
                  <a:pt x="2552475" y="12149"/>
                </a:cubicBezTo>
                <a:cubicBezTo>
                  <a:pt x="3694001" y="29313"/>
                  <a:pt x="4642594" y="1004565"/>
                  <a:pt x="4564119" y="1959188"/>
                </a:cubicBezTo>
                <a:cubicBezTo>
                  <a:pt x="4398219" y="2887603"/>
                  <a:pt x="3418903" y="3544738"/>
                  <a:pt x="2294005" y="3590075"/>
                </a:cubicBezTo>
                <a:cubicBezTo>
                  <a:pt x="1173321" y="3658262"/>
                  <a:pt x="-70308" y="2829244"/>
                  <a:pt x="11815" y="1977266"/>
                </a:cubicBezTo>
                <a:cubicBezTo>
                  <a:pt x="-169583" y="1918164"/>
                  <a:pt x="-365910" y="1818598"/>
                  <a:pt x="-574205" y="1773979"/>
                </a:cubicBezTo>
                <a:cubicBezTo>
                  <a:pt x="-782500" y="1729360"/>
                  <a:pt x="-975581" y="1607076"/>
                  <a:pt x="-1235036" y="154474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7003"/>
                      <a:gd name="adj2" fmla="val -6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</a:rPr>
              <a:t>Rješavanjem </a:t>
            </a:r>
            <a:r>
              <a:rPr lang="hr-HR" sz="4000" b="1" dirty="0">
                <a:solidFill>
                  <a:schemeClr val="tx1"/>
                </a:solidFill>
                <a:hlinkClick r:id="rId4"/>
              </a:rPr>
              <a:t>kviza </a:t>
            </a:r>
            <a:r>
              <a:rPr lang="hr-HR" sz="4000" b="1" dirty="0">
                <a:solidFill>
                  <a:schemeClr val="tx1"/>
                </a:solidFill>
              </a:rPr>
              <a:t>ponovimo gradivo!</a:t>
            </a:r>
          </a:p>
        </p:txBody>
      </p:sp>
    </p:spTree>
    <p:extLst>
      <p:ext uri="{BB962C8B-B14F-4D97-AF65-F5344CB8AC3E}">
        <p14:creationId xmlns:p14="http://schemas.microsoft.com/office/powerpoint/2010/main" xmlns="" val="1652378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Pokreti otpora: partizanski pokret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antifašizam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otpor fašizmu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pokret otpora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organizirani oružani antifašistički pokret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partizanski pokret u Jugoslaviji – jedan od najsnažnijih u Europi, pod vodstvom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Josipa Broza Tita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Sisački partizanski odred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osnovan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22.6.1941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danas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 antifašističke borbe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diverzije –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miniranje pruga, mostova... i napadi na manje neprijateljske jedinice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Glavni štab Hrvatske → Vrhovni štab 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ciljevi partizanskog pokreta: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oslobođenje od okupatora i domaćih kolaboracionista, obnova Jugoslavije na federalnim načelima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NOP –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narodnooslobodilački pokret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AVNOJ – vrhovno političko tijelo partizana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Drugo zasjedanje AVNOJ-a 29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11. 1943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stvorena Demokratska Federativna Jugoslavija (DFJ), osnovan NKOJ – privremena vlada s Titom na čelu, potvrđena 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odluka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ZAVNOH-a o spajanju hrvatskih krajeva s maticom zemljom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xmlns="" id="{1C4D5A00-1E90-407D-A3FB-09446C4A9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60077279"/>
              </p:ext>
            </p:extLst>
          </p:nvPr>
        </p:nvGraphicFramePr>
        <p:xfrm>
          <a:off x="1197204" y="1547388"/>
          <a:ext cx="8804634" cy="376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36343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C767E97-154F-4036-81AF-50E3634F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0399" y="1465746"/>
            <a:ext cx="8408545" cy="495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907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62D3F3C5-6D2B-49C5-9F5C-DFAD4719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569" y="4435464"/>
            <a:ext cx="1712431" cy="2422536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E42F11B1-7E8A-41AB-B94D-0BA209249EA3}"/>
              </a:ext>
            </a:extLst>
          </p:cNvPr>
          <p:cNvSpPr/>
          <p:nvPr/>
        </p:nvSpPr>
        <p:spPr>
          <a:xfrm>
            <a:off x="7502818" y="1339306"/>
            <a:ext cx="4689182" cy="3022946"/>
          </a:xfrm>
          <a:custGeom>
            <a:avLst/>
            <a:gdLst>
              <a:gd name="connsiteX0" fmla="*/ 3143487 w 4689182"/>
              <a:gd name="connsiteY0" fmla="*/ 3317532 h 3022946"/>
              <a:gd name="connsiteX1" fmla="*/ 2545517 w 4689182"/>
              <a:gd name="connsiteY1" fmla="*/ 3017386 h 3022946"/>
              <a:gd name="connsiteX2" fmla="*/ 185281 w 4689182"/>
              <a:gd name="connsiteY2" fmla="*/ 2100374 h 3022946"/>
              <a:gd name="connsiteX3" fmla="*/ 1728264 w 4689182"/>
              <a:gd name="connsiteY3" fmla="*/ 53158 h 3022946"/>
              <a:gd name="connsiteX4" fmla="*/ 4073387 w 4689182"/>
              <a:gd name="connsiteY4" fmla="*/ 490464 h 3022946"/>
              <a:gd name="connsiteX5" fmla="*/ 3405955 w 4689182"/>
              <a:gd name="connsiteY5" fmla="*/ 2859209 h 3022946"/>
              <a:gd name="connsiteX6" fmla="*/ 3143487 w 4689182"/>
              <a:gd name="connsiteY6" fmla="*/ 3317532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182" h="3022946" fill="none" extrusionOk="0">
                <a:moveTo>
                  <a:pt x="3143487" y="3317532"/>
                </a:moveTo>
                <a:cubicBezTo>
                  <a:pt x="2853017" y="3183245"/>
                  <a:pt x="2666012" y="3079756"/>
                  <a:pt x="2545517" y="3017386"/>
                </a:cubicBezTo>
                <a:cubicBezTo>
                  <a:pt x="1625361" y="3188630"/>
                  <a:pt x="580111" y="2640169"/>
                  <a:pt x="185281" y="2100374"/>
                </a:cubicBezTo>
                <a:cubicBezTo>
                  <a:pt x="-460227" y="1131385"/>
                  <a:pt x="426021" y="283671"/>
                  <a:pt x="1728264" y="53158"/>
                </a:cubicBezTo>
                <a:cubicBezTo>
                  <a:pt x="2470151" y="-186230"/>
                  <a:pt x="3455280" y="239417"/>
                  <a:pt x="4073387" y="490464"/>
                </a:cubicBezTo>
                <a:cubicBezTo>
                  <a:pt x="4822326" y="1245795"/>
                  <a:pt x="4844188" y="2307425"/>
                  <a:pt x="3405955" y="2859209"/>
                </a:cubicBezTo>
                <a:cubicBezTo>
                  <a:pt x="3338758" y="3024710"/>
                  <a:pt x="3228289" y="3143522"/>
                  <a:pt x="3143487" y="3317532"/>
                </a:cubicBezTo>
                <a:close/>
              </a:path>
              <a:path w="4689182" h="3022946" stroke="0" extrusionOk="0">
                <a:moveTo>
                  <a:pt x="3143487" y="3317532"/>
                </a:moveTo>
                <a:cubicBezTo>
                  <a:pt x="2906081" y="3183110"/>
                  <a:pt x="2676431" y="3075823"/>
                  <a:pt x="2545517" y="3017386"/>
                </a:cubicBezTo>
                <a:cubicBezTo>
                  <a:pt x="1480176" y="3012216"/>
                  <a:pt x="470999" y="2597344"/>
                  <a:pt x="185281" y="2100374"/>
                </a:cubicBezTo>
                <a:cubicBezTo>
                  <a:pt x="-321934" y="1458535"/>
                  <a:pt x="329936" y="32039"/>
                  <a:pt x="1728264" y="53158"/>
                </a:cubicBezTo>
                <a:cubicBezTo>
                  <a:pt x="2532446" y="-95377"/>
                  <a:pt x="3500773" y="179644"/>
                  <a:pt x="4073387" y="490464"/>
                </a:cubicBezTo>
                <a:cubicBezTo>
                  <a:pt x="5105628" y="1512226"/>
                  <a:pt x="4503077" y="2512841"/>
                  <a:pt x="3405955" y="2859209"/>
                </a:cubicBezTo>
                <a:cubicBezTo>
                  <a:pt x="3332775" y="2986161"/>
                  <a:pt x="3234783" y="3190327"/>
                  <a:pt x="3143487" y="331753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7037"/>
                      <a:gd name="adj2" fmla="val 59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na tebe djeluje fotografija s partizankama, ženama u ratu? Idu li žene danas u rat?</a:t>
            </a:r>
            <a:endParaRPr lang="hr-HR" sz="8800" b="1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D6FF4A4-4AB9-4291-8F8A-91F13D8E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9306"/>
            <a:ext cx="7375247" cy="531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1DDD8272-F719-449D-B600-7DE05CCF3A1F}"/>
              </a:ext>
            </a:extLst>
          </p:cNvPr>
          <p:cNvSpPr/>
          <p:nvPr/>
        </p:nvSpPr>
        <p:spPr>
          <a:xfrm>
            <a:off x="7502818" y="1339306"/>
            <a:ext cx="4689182" cy="3022946"/>
          </a:xfrm>
          <a:custGeom>
            <a:avLst/>
            <a:gdLst>
              <a:gd name="connsiteX0" fmla="*/ 3143487 w 4689182"/>
              <a:gd name="connsiteY0" fmla="*/ 3317532 h 3022946"/>
              <a:gd name="connsiteX1" fmla="*/ 2545517 w 4689182"/>
              <a:gd name="connsiteY1" fmla="*/ 3017386 h 3022946"/>
              <a:gd name="connsiteX2" fmla="*/ 185281 w 4689182"/>
              <a:gd name="connsiteY2" fmla="*/ 2100374 h 3022946"/>
              <a:gd name="connsiteX3" fmla="*/ 1728264 w 4689182"/>
              <a:gd name="connsiteY3" fmla="*/ 53158 h 3022946"/>
              <a:gd name="connsiteX4" fmla="*/ 4073387 w 4689182"/>
              <a:gd name="connsiteY4" fmla="*/ 490464 h 3022946"/>
              <a:gd name="connsiteX5" fmla="*/ 3405955 w 4689182"/>
              <a:gd name="connsiteY5" fmla="*/ 2859209 h 3022946"/>
              <a:gd name="connsiteX6" fmla="*/ 3143487 w 4689182"/>
              <a:gd name="connsiteY6" fmla="*/ 3317532 h 30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182" h="3022946" fill="none" extrusionOk="0">
                <a:moveTo>
                  <a:pt x="3143487" y="3317532"/>
                </a:moveTo>
                <a:cubicBezTo>
                  <a:pt x="2853017" y="3183245"/>
                  <a:pt x="2666012" y="3079756"/>
                  <a:pt x="2545517" y="3017386"/>
                </a:cubicBezTo>
                <a:cubicBezTo>
                  <a:pt x="1625361" y="3188630"/>
                  <a:pt x="580111" y="2640169"/>
                  <a:pt x="185281" y="2100374"/>
                </a:cubicBezTo>
                <a:cubicBezTo>
                  <a:pt x="-460227" y="1131385"/>
                  <a:pt x="426021" y="283671"/>
                  <a:pt x="1728264" y="53158"/>
                </a:cubicBezTo>
                <a:cubicBezTo>
                  <a:pt x="2470151" y="-186230"/>
                  <a:pt x="3455280" y="239417"/>
                  <a:pt x="4073387" y="490464"/>
                </a:cubicBezTo>
                <a:cubicBezTo>
                  <a:pt x="4822326" y="1245795"/>
                  <a:pt x="4844188" y="2307425"/>
                  <a:pt x="3405955" y="2859209"/>
                </a:cubicBezTo>
                <a:cubicBezTo>
                  <a:pt x="3338758" y="3024710"/>
                  <a:pt x="3228289" y="3143522"/>
                  <a:pt x="3143487" y="3317532"/>
                </a:cubicBezTo>
                <a:close/>
              </a:path>
              <a:path w="4689182" h="3022946" stroke="0" extrusionOk="0">
                <a:moveTo>
                  <a:pt x="3143487" y="3317532"/>
                </a:moveTo>
                <a:cubicBezTo>
                  <a:pt x="2906081" y="3183110"/>
                  <a:pt x="2676431" y="3075823"/>
                  <a:pt x="2545517" y="3017386"/>
                </a:cubicBezTo>
                <a:cubicBezTo>
                  <a:pt x="1480176" y="3012216"/>
                  <a:pt x="470999" y="2597344"/>
                  <a:pt x="185281" y="2100374"/>
                </a:cubicBezTo>
                <a:cubicBezTo>
                  <a:pt x="-321934" y="1458535"/>
                  <a:pt x="329936" y="32039"/>
                  <a:pt x="1728264" y="53158"/>
                </a:cubicBezTo>
                <a:cubicBezTo>
                  <a:pt x="2532446" y="-95377"/>
                  <a:pt x="3500773" y="179644"/>
                  <a:pt x="4073387" y="490464"/>
                </a:cubicBezTo>
                <a:cubicBezTo>
                  <a:pt x="5105628" y="1512226"/>
                  <a:pt x="4503077" y="2512841"/>
                  <a:pt x="3405955" y="2859209"/>
                </a:cubicBezTo>
                <a:cubicBezTo>
                  <a:pt x="3332775" y="2986161"/>
                  <a:pt x="3234783" y="3190327"/>
                  <a:pt x="3143487" y="331753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7037"/>
                      <a:gd name="adj2" fmla="val 59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Što misliš, što ih je ponukalo da se pridruže partizanima i ratuju protiv okupatora, ustaša i četnika?</a:t>
            </a:r>
            <a:endParaRPr lang="hr-HR" sz="13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15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392913-ACBA-49BF-84C4-C9E7404F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4039"/>
            <a:ext cx="5816338" cy="56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67834849"/>
              </p:ext>
            </p:extLst>
          </p:nvPr>
        </p:nvGraphicFramePr>
        <p:xfrm>
          <a:off x="5816338" y="1329180"/>
          <a:ext cx="6033154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6681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49372521"/>
              </p:ext>
            </p:extLst>
          </p:nvPr>
        </p:nvGraphicFramePr>
        <p:xfrm>
          <a:off x="518473" y="1536569"/>
          <a:ext cx="5577527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77FFD4B-EE3E-4AB6-99A0-733193CD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0634" y="1437715"/>
            <a:ext cx="3826433" cy="517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198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77FFD4B-EE3E-4AB6-99A0-733193CD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0634" y="1437715"/>
            <a:ext cx="3826433" cy="517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8185E956-7AAC-4BA9-BA67-E3EC1AC38BCE}"/>
              </a:ext>
            </a:extLst>
          </p:cNvPr>
          <p:cNvSpPr/>
          <p:nvPr/>
        </p:nvSpPr>
        <p:spPr>
          <a:xfrm>
            <a:off x="386499" y="1260458"/>
            <a:ext cx="6052008" cy="5456140"/>
          </a:xfrm>
          <a:custGeom>
            <a:avLst/>
            <a:gdLst>
              <a:gd name="connsiteX0" fmla="*/ 6052008 w 6052008"/>
              <a:gd name="connsiteY0" fmla="*/ 341009 h 5456140"/>
              <a:gd name="connsiteX1" fmla="*/ 5710999 w 6052008"/>
              <a:gd name="connsiteY1" fmla="*/ 682018 h 5456140"/>
              <a:gd name="connsiteX2" fmla="*/ 5710999 w 6052008"/>
              <a:gd name="connsiteY2" fmla="*/ 341009 h 5456140"/>
              <a:gd name="connsiteX3" fmla="*/ 5540495 w 6052008"/>
              <a:gd name="connsiteY3" fmla="*/ 511513 h 5456140"/>
              <a:gd name="connsiteX4" fmla="*/ 5369991 w 6052008"/>
              <a:gd name="connsiteY4" fmla="*/ 341009 h 5456140"/>
              <a:gd name="connsiteX5" fmla="*/ 5369991 w 6052008"/>
              <a:gd name="connsiteY5" fmla="*/ 682018 h 5456140"/>
              <a:gd name="connsiteX6" fmla="*/ 4691078 w 6052008"/>
              <a:gd name="connsiteY6" fmla="*/ 682018 h 5456140"/>
              <a:gd name="connsiteX7" fmla="*/ 4163035 w 6052008"/>
              <a:gd name="connsiteY7" fmla="*/ 682018 h 5456140"/>
              <a:gd name="connsiteX8" fmla="*/ 3484123 w 6052008"/>
              <a:gd name="connsiteY8" fmla="*/ 682018 h 5456140"/>
              <a:gd name="connsiteX9" fmla="*/ 2855500 w 6052008"/>
              <a:gd name="connsiteY9" fmla="*/ 682018 h 5456140"/>
              <a:gd name="connsiteX10" fmla="*/ 2226877 w 6052008"/>
              <a:gd name="connsiteY10" fmla="*/ 682018 h 5456140"/>
              <a:gd name="connsiteX11" fmla="*/ 1497675 w 6052008"/>
              <a:gd name="connsiteY11" fmla="*/ 682018 h 5456140"/>
              <a:gd name="connsiteX12" fmla="*/ 969632 w 6052008"/>
              <a:gd name="connsiteY12" fmla="*/ 682018 h 5456140"/>
              <a:gd name="connsiteX13" fmla="*/ 341009 w 6052008"/>
              <a:gd name="connsiteY13" fmla="*/ 682018 h 5456140"/>
              <a:gd name="connsiteX14" fmla="*/ 0 w 6052008"/>
              <a:gd name="connsiteY14" fmla="*/ 1023027 h 5456140"/>
              <a:gd name="connsiteX15" fmla="*/ 0 w 6052008"/>
              <a:gd name="connsiteY15" fmla="*/ 1705044 h 5456140"/>
              <a:gd name="connsiteX16" fmla="*/ 0 w 6052008"/>
              <a:gd name="connsiteY16" fmla="*/ 2427983 h 5456140"/>
              <a:gd name="connsiteX17" fmla="*/ 0 w 6052008"/>
              <a:gd name="connsiteY17" fmla="*/ 3110000 h 5456140"/>
              <a:gd name="connsiteX18" fmla="*/ 0 w 6052008"/>
              <a:gd name="connsiteY18" fmla="*/ 3751096 h 5456140"/>
              <a:gd name="connsiteX19" fmla="*/ 0 w 6052008"/>
              <a:gd name="connsiteY19" fmla="*/ 4310351 h 5456140"/>
              <a:gd name="connsiteX20" fmla="*/ 0 w 6052008"/>
              <a:gd name="connsiteY20" fmla="*/ 5115131 h 5456140"/>
              <a:gd name="connsiteX21" fmla="*/ 341009 w 6052008"/>
              <a:gd name="connsiteY21" fmla="*/ 5456140 h 5456140"/>
              <a:gd name="connsiteX22" fmla="*/ 682018 w 6052008"/>
              <a:gd name="connsiteY22" fmla="*/ 5115131 h 5456140"/>
              <a:gd name="connsiteX23" fmla="*/ 682018 w 6052008"/>
              <a:gd name="connsiteY23" fmla="*/ 4774123 h 5456140"/>
              <a:gd name="connsiteX24" fmla="*/ 1360930 w 6052008"/>
              <a:gd name="connsiteY24" fmla="*/ 4774123 h 5456140"/>
              <a:gd name="connsiteX25" fmla="*/ 2090133 w 6052008"/>
              <a:gd name="connsiteY25" fmla="*/ 4774123 h 5456140"/>
              <a:gd name="connsiteX26" fmla="*/ 2668465 w 6052008"/>
              <a:gd name="connsiteY26" fmla="*/ 4774123 h 5456140"/>
              <a:gd name="connsiteX27" fmla="*/ 3146219 w 6052008"/>
              <a:gd name="connsiteY27" fmla="*/ 4774123 h 5456140"/>
              <a:gd name="connsiteX28" fmla="*/ 3825131 w 6052008"/>
              <a:gd name="connsiteY28" fmla="*/ 4774123 h 5456140"/>
              <a:gd name="connsiteX29" fmla="*/ 4302884 w 6052008"/>
              <a:gd name="connsiteY29" fmla="*/ 4774123 h 5456140"/>
              <a:gd name="connsiteX30" fmla="*/ 4881217 w 6052008"/>
              <a:gd name="connsiteY30" fmla="*/ 4774123 h 5456140"/>
              <a:gd name="connsiteX31" fmla="*/ 5710999 w 6052008"/>
              <a:gd name="connsiteY31" fmla="*/ 4774123 h 5456140"/>
              <a:gd name="connsiteX32" fmla="*/ 6052008 w 6052008"/>
              <a:gd name="connsiteY32" fmla="*/ 4433114 h 5456140"/>
              <a:gd name="connsiteX33" fmla="*/ 6052008 w 6052008"/>
              <a:gd name="connsiteY33" fmla="*/ 3710175 h 5456140"/>
              <a:gd name="connsiteX34" fmla="*/ 6052008 w 6052008"/>
              <a:gd name="connsiteY34" fmla="*/ 3028158 h 5456140"/>
              <a:gd name="connsiteX35" fmla="*/ 6052008 w 6052008"/>
              <a:gd name="connsiteY35" fmla="*/ 2468904 h 5456140"/>
              <a:gd name="connsiteX36" fmla="*/ 6052008 w 6052008"/>
              <a:gd name="connsiteY36" fmla="*/ 1745965 h 5456140"/>
              <a:gd name="connsiteX37" fmla="*/ 6052008 w 6052008"/>
              <a:gd name="connsiteY37" fmla="*/ 1186711 h 5456140"/>
              <a:gd name="connsiteX38" fmla="*/ 6052008 w 6052008"/>
              <a:gd name="connsiteY38" fmla="*/ 341009 h 5456140"/>
              <a:gd name="connsiteX39" fmla="*/ 341009 w 6052008"/>
              <a:gd name="connsiteY39" fmla="*/ 1364035 h 5456140"/>
              <a:gd name="connsiteX40" fmla="*/ 682018 w 6052008"/>
              <a:gd name="connsiteY40" fmla="*/ 1023026 h 5456140"/>
              <a:gd name="connsiteX41" fmla="*/ 511514 w 6052008"/>
              <a:gd name="connsiteY41" fmla="*/ 852522 h 5456140"/>
              <a:gd name="connsiteX42" fmla="*/ 341010 w 6052008"/>
              <a:gd name="connsiteY42" fmla="*/ 1023026 h 5456140"/>
              <a:gd name="connsiteX43" fmla="*/ 341009 w 6052008"/>
              <a:gd name="connsiteY43" fmla="*/ 1364035 h 5456140"/>
              <a:gd name="connsiteX0" fmla="*/ 341009 w 6052008"/>
              <a:gd name="connsiteY0" fmla="*/ 1364035 h 5456140"/>
              <a:gd name="connsiteX1" fmla="*/ 682018 w 6052008"/>
              <a:gd name="connsiteY1" fmla="*/ 1023026 h 5456140"/>
              <a:gd name="connsiteX2" fmla="*/ 511514 w 6052008"/>
              <a:gd name="connsiteY2" fmla="*/ 852522 h 5456140"/>
              <a:gd name="connsiteX3" fmla="*/ 341010 w 6052008"/>
              <a:gd name="connsiteY3" fmla="*/ 1023026 h 5456140"/>
              <a:gd name="connsiteX4" fmla="*/ 341009 w 6052008"/>
              <a:gd name="connsiteY4" fmla="*/ 1364035 h 5456140"/>
              <a:gd name="connsiteX5" fmla="*/ 5710999 w 6052008"/>
              <a:gd name="connsiteY5" fmla="*/ 682018 h 5456140"/>
              <a:gd name="connsiteX6" fmla="*/ 6052008 w 6052008"/>
              <a:gd name="connsiteY6" fmla="*/ 341009 h 5456140"/>
              <a:gd name="connsiteX7" fmla="*/ 5710999 w 6052008"/>
              <a:gd name="connsiteY7" fmla="*/ 0 h 5456140"/>
              <a:gd name="connsiteX8" fmla="*/ 5369990 w 6052008"/>
              <a:gd name="connsiteY8" fmla="*/ 341009 h 5456140"/>
              <a:gd name="connsiteX9" fmla="*/ 5540494 w 6052008"/>
              <a:gd name="connsiteY9" fmla="*/ 511513 h 5456140"/>
              <a:gd name="connsiteX10" fmla="*/ 5710998 w 6052008"/>
              <a:gd name="connsiteY10" fmla="*/ 341009 h 5456140"/>
              <a:gd name="connsiteX11" fmla="*/ 5710999 w 6052008"/>
              <a:gd name="connsiteY11" fmla="*/ 682018 h 5456140"/>
              <a:gd name="connsiteX0" fmla="*/ 0 w 6052008"/>
              <a:gd name="connsiteY0" fmla="*/ 1023026 h 5456140"/>
              <a:gd name="connsiteX1" fmla="*/ 341009 w 6052008"/>
              <a:gd name="connsiteY1" fmla="*/ 682017 h 5456140"/>
              <a:gd name="connsiteX2" fmla="*/ 969632 w 6052008"/>
              <a:gd name="connsiteY2" fmla="*/ 682017 h 5456140"/>
              <a:gd name="connsiteX3" fmla="*/ 1648544 w 6052008"/>
              <a:gd name="connsiteY3" fmla="*/ 682017 h 5456140"/>
              <a:gd name="connsiteX4" fmla="*/ 2327457 w 6052008"/>
              <a:gd name="connsiteY4" fmla="*/ 682017 h 5456140"/>
              <a:gd name="connsiteX5" fmla="*/ 2905790 w 6052008"/>
              <a:gd name="connsiteY5" fmla="*/ 682018 h 5456140"/>
              <a:gd name="connsiteX6" fmla="*/ 3634992 w 6052008"/>
              <a:gd name="connsiteY6" fmla="*/ 682018 h 5456140"/>
              <a:gd name="connsiteX7" fmla="*/ 4263615 w 6052008"/>
              <a:gd name="connsiteY7" fmla="*/ 682018 h 5456140"/>
              <a:gd name="connsiteX8" fmla="*/ 5369991 w 6052008"/>
              <a:gd name="connsiteY8" fmla="*/ 682018 h 5456140"/>
              <a:gd name="connsiteX9" fmla="*/ 5369991 w 6052008"/>
              <a:gd name="connsiteY9" fmla="*/ 341009 h 5456140"/>
              <a:gd name="connsiteX10" fmla="*/ 5711000 w 6052008"/>
              <a:gd name="connsiteY10" fmla="*/ 0 h 5456140"/>
              <a:gd name="connsiteX11" fmla="*/ 6052009 w 6052008"/>
              <a:gd name="connsiteY11" fmla="*/ 341009 h 5456140"/>
              <a:gd name="connsiteX12" fmla="*/ 6052008 w 6052008"/>
              <a:gd name="connsiteY12" fmla="*/ 4433114 h 5456140"/>
              <a:gd name="connsiteX13" fmla="*/ 5710999 w 6052008"/>
              <a:gd name="connsiteY13" fmla="*/ 4774123 h 5456140"/>
              <a:gd name="connsiteX14" fmla="*/ 4981797 w 6052008"/>
              <a:gd name="connsiteY14" fmla="*/ 4774123 h 5456140"/>
              <a:gd name="connsiteX15" fmla="*/ 4252595 w 6052008"/>
              <a:gd name="connsiteY15" fmla="*/ 4774123 h 5456140"/>
              <a:gd name="connsiteX16" fmla="*/ 3573682 w 6052008"/>
              <a:gd name="connsiteY16" fmla="*/ 4774123 h 5456140"/>
              <a:gd name="connsiteX17" fmla="*/ 2844480 w 6052008"/>
              <a:gd name="connsiteY17" fmla="*/ 4774123 h 5456140"/>
              <a:gd name="connsiteX18" fmla="*/ 2165567 w 6052008"/>
              <a:gd name="connsiteY18" fmla="*/ 4774123 h 5456140"/>
              <a:gd name="connsiteX19" fmla="*/ 1587235 w 6052008"/>
              <a:gd name="connsiteY19" fmla="*/ 4774123 h 5456140"/>
              <a:gd name="connsiteX20" fmla="*/ 682018 w 6052008"/>
              <a:gd name="connsiteY20" fmla="*/ 4774123 h 5456140"/>
              <a:gd name="connsiteX21" fmla="*/ 682018 w 6052008"/>
              <a:gd name="connsiteY21" fmla="*/ 5115131 h 5456140"/>
              <a:gd name="connsiteX22" fmla="*/ 341009 w 6052008"/>
              <a:gd name="connsiteY22" fmla="*/ 5456140 h 5456140"/>
              <a:gd name="connsiteX23" fmla="*/ 0 w 6052008"/>
              <a:gd name="connsiteY23" fmla="*/ 5115131 h 5456140"/>
              <a:gd name="connsiteX24" fmla="*/ 0 w 6052008"/>
              <a:gd name="connsiteY24" fmla="*/ 4555877 h 5456140"/>
              <a:gd name="connsiteX25" fmla="*/ 0 w 6052008"/>
              <a:gd name="connsiteY25" fmla="*/ 3873859 h 5456140"/>
              <a:gd name="connsiteX26" fmla="*/ 0 w 6052008"/>
              <a:gd name="connsiteY26" fmla="*/ 3150921 h 5456140"/>
              <a:gd name="connsiteX27" fmla="*/ 0 w 6052008"/>
              <a:gd name="connsiteY27" fmla="*/ 2468903 h 5456140"/>
              <a:gd name="connsiteX28" fmla="*/ 0 w 6052008"/>
              <a:gd name="connsiteY28" fmla="*/ 1786886 h 5456140"/>
              <a:gd name="connsiteX29" fmla="*/ 0 w 6052008"/>
              <a:gd name="connsiteY29" fmla="*/ 1023026 h 5456140"/>
              <a:gd name="connsiteX30" fmla="*/ 5369991 w 6052008"/>
              <a:gd name="connsiteY30" fmla="*/ 682018 h 5456140"/>
              <a:gd name="connsiteX31" fmla="*/ 5710999 w 6052008"/>
              <a:gd name="connsiteY31" fmla="*/ 682018 h 5456140"/>
              <a:gd name="connsiteX32" fmla="*/ 6052008 w 6052008"/>
              <a:gd name="connsiteY32" fmla="*/ 341009 h 5456140"/>
              <a:gd name="connsiteX33" fmla="*/ 5710999 w 6052008"/>
              <a:gd name="connsiteY33" fmla="*/ 682018 h 5456140"/>
              <a:gd name="connsiteX34" fmla="*/ 5710999 w 6052008"/>
              <a:gd name="connsiteY34" fmla="*/ 341009 h 5456140"/>
              <a:gd name="connsiteX35" fmla="*/ 5540495 w 6052008"/>
              <a:gd name="connsiteY35" fmla="*/ 511513 h 5456140"/>
              <a:gd name="connsiteX36" fmla="*/ 5369991 w 6052008"/>
              <a:gd name="connsiteY36" fmla="*/ 341009 h 5456140"/>
              <a:gd name="connsiteX37" fmla="*/ 341009 w 6052008"/>
              <a:gd name="connsiteY37" fmla="*/ 1364035 h 5456140"/>
              <a:gd name="connsiteX38" fmla="*/ 341009 w 6052008"/>
              <a:gd name="connsiteY38" fmla="*/ 1023026 h 5456140"/>
              <a:gd name="connsiteX39" fmla="*/ 511513 w 6052008"/>
              <a:gd name="connsiteY39" fmla="*/ 852522 h 5456140"/>
              <a:gd name="connsiteX40" fmla="*/ 682017 w 6052008"/>
              <a:gd name="connsiteY40" fmla="*/ 1023026 h 5456140"/>
              <a:gd name="connsiteX41" fmla="*/ 341008 w 6052008"/>
              <a:gd name="connsiteY41" fmla="*/ 1364035 h 5456140"/>
              <a:gd name="connsiteX42" fmla="*/ -1 w 6052008"/>
              <a:gd name="connsiteY42" fmla="*/ 1023026 h 5456140"/>
              <a:gd name="connsiteX43" fmla="*/ 682018 w 6052008"/>
              <a:gd name="connsiteY43" fmla="*/ 1023026 h 5456140"/>
              <a:gd name="connsiteX44" fmla="*/ 682018 w 6052008"/>
              <a:gd name="connsiteY44" fmla="*/ 1573187 h 5456140"/>
              <a:gd name="connsiteX45" fmla="*/ 682018 w 6052008"/>
              <a:gd name="connsiteY45" fmla="*/ 2085837 h 5456140"/>
              <a:gd name="connsiteX46" fmla="*/ 682018 w 6052008"/>
              <a:gd name="connsiteY46" fmla="*/ 2786042 h 5456140"/>
              <a:gd name="connsiteX47" fmla="*/ 682018 w 6052008"/>
              <a:gd name="connsiteY47" fmla="*/ 3336202 h 5456140"/>
              <a:gd name="connsiteX48" fmla="*/ 682018 w 6052008"/>
              <a:gd name="connsiteY48" fmla="*/ 3961385 h 5456140"/>
              <a:gd name="connsiteX49" fmla="*/ 682018 w 6052008"/>
              <a:gd name="connsiteY49" fmla="*/ 4774123 h 545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052008" h="5456140" stroke="0" extrusionOk="0">
                <a:moveTo>
                  <a:pt x="6052008" y="341009"/>
                </a:moveTo>
                <a:cubicBezTo>
                  <a:pt x="6019345" y="508430"/>
                  <a:pt x="5900148" y="670470"/>
                  <a:pt x="5710999" y="682018"/>
                </a:cubicBezTo>
                <a:cubicBezTo>
                  <a:pt x="5715600" y="556484"/>
                  <a:pt x="5712696" y="479849"/>
                  <a:pt x="5710999" y="341009"/>
                </a:cubicBezTo>
                <a:cubicBezTo>
                  <a:pt x="5699975" y="421632"/>
                  <a:pt x="5653168" y="516527"/>
                  <a:pt x="5540495" y="511513"/>
                </a:cubicBezTo>
                <a:cubicBezTo>
                  <a:pt x="5439998" y="501552"/>
                  <a:pt x="5363785" y="427385"/>
                  <a:pt x="5369991" y="341009"/>
                </a:cubicBezTo>
                <a:cubicBezTo>
                  <a:pt x="5375330" y="469835"/>
                  <a:pt x="5373722" y="590407"/>
                  <a:pt x="5369991" y="682018"/>
                </a:cubicBezTo>
                <a:cubicBezTo>
                  <a:pt x="5127304" y="689598"/>
                  <a:pt x="4981650" y="667471"/>
                  <a:pt x="4691078" y="682018"/>
                </a:cubicBezTo>
                <a:cubicBezTo>
                  <a:pt x="4400506" y="696565"/>
                  <a:pt x="4404934" y="702906"/>
                  <a:pt x="4163035" y="682018"/>
                </a:cubicBezTo>
                <a:cubicBezTo>
                  <a:pt x="3921136" y="661130"/>
                  <a:pt x="3620037" y="649867"/>
                  <a:pt x="3484123" y="682018"/>
                </a:cubicBezTo>
                <a:cubicBezTo>
                  <a:pt x="3348209" y="714169"/>
                  <a:pt x="3045059" y="663776"/>
                  <a:pt x="2855500" y="682018"/>
                </a:cubicBezTo>
                <a:cubicBezTo>
                  <a:pt x="2665941" y="700260"/>
                  <a:pt x="2429029" y="706555"/>
                  <a:pt x="2226877" y="682018"/>
                </a:cubicBezTo>
                <a:cubicBezTo>
                  <a:pt x="2024725" y="657481"/>
                  <a:pt x="1705837" y="661189"/>
                  <a:pt x="1497675" y="682018"/>
                </a:cubicBezTo>
                <a:cubicBezTo>
                  <a:pt x="1289513" y="702847"/>
                  <a:pt x="1128827" y="688096"/>
                  <a:pt x="969632" y="682018"/>
                </a:cubicBezTo>
                <a:cubicBezTo>
                  <a:pt x="810437" y="675940"/>
                  <a:pt x="611745" y="658740"/>
                  <a:pt x="341009" y="682018"/>
                </a:cubicBezTo>
                <a:cubicBezTo>
                  <a:pt x="146047" y="683081"/>
                  <a:pt x="-5897" y="816293"/>
                  <a:pt x="0" y="1023027"/>
                </a:cubicBezTo>
                <a:cubicBezTo>
                  <a:pt x="4885" y="1307721"/>
                  <a:pt x="27308" y="1483211"/>
                  <a:pt x="0" y="1705044"/>
                </a:cubicBezTo>
                <a:cubicBezTo>
                  <a:pt x="-27308" y="1926877"/>
                  <a:pt x="24444" y="2177143"/>
                  <a:pt x="0" y="2427983"/>
                </a:cubicBezTo>
                <a:cubicBezTo>
                  <a:pt x="-24444" y="2678823"/>
                  <a:pt x="4894" y="2839977"/>
                  <a:pt x="0" y="3110000"/>
                </a:cubicBezTo>
                <a:cubicBezTo>
                  <a:pt x="-4894" y="3380023"/>
                  <a:pt x="520" y="3450781"/>
                  <a:pt x="0" y="3751096"/>
                </a:cubicBezTo>
                <a:cubicBezTo>
                  <a:pt x="-520" y="4051411"/>
                  <a:pt x="27954" y="4149018"/>
                  <a:pt x="0" y="4310351"/>
                </a:cubicBezTo>
                <a:cubicBezTo>
                  <a:pt x="-27954" y="4471685"/>
                  <a:pt x="-36997" y="4803738"/>
                  <a:pt x="0" y="5115131"/>
                </a:cubicBezTo>
                <a:cubicBezTo>
                  <a:pt x="-45339" y="5310636"/>
                  <a:pt x="199190" y="5457565"/>
                  <a:pt x="341009" y="5456140"/>
                </a:cubicBezTo>
                <a:cubicBezTo>
                  <a:pt x="521259" y="5456558"/>
                  <a:pt x="672332" y="5323474"/>
                  <a:pt x="682018" y="5115131"/>
                </a:cubicBezTo>
                <a:cubicBezTo>
                  <a:pt x="691306" y="5020289"/>
                  <a:pt x="695169" y="4903878"/>
                  <a:pt x="682018" y="4774123"/>
                </a:cubicBezTo>
                <a:cubicBezTo>
                  <a:pt x="960281" y="4806952"/>
                  <a:pt x="1044085" y="4793833"/>
                  <a:pt x="1360930" y="4774123"/>
                </a:cubicBezTo>
                <a:cubicBezTo>
                  <a:pt x="1677775" y="4754413"/>
                  <a:pt x="1867100" y="4801957"/>
                  <a:pt x="2090133" y="4774123"/>
                </a:cubicBezTo>
                <a:cubicBezTo>
                  <a:pt x="2313166" y="4746289"/>
                  <a:pt x="2454357" y="4765890"/>
                  <a:pt x="2668465" y="4774123"/>
                </a:cubicBezTo>
                <a:cubicBezTo>
                  <a:pt x="2882573" y="4782356"/>
                  <a:pt x="3029064" y="4761726"/>
                  <a:pt x="3146219" y="4774123"/>
                </a:cubicBezTo>
                <a:cubicBezTo>
                  <a:pt x="3263374" y="4786520"/>
                  <a:pt x="3599437" y="4760344"/>
                  <a:pt x="3825131" y="4774123"/>
                </a:cubicBezTo>
                <a:cubicBezTo>
                  <a:pt x="4050825" y="4787902"/>
                  <a:pt x="4200407" y="4771729"/>
                  <a:pt x="4302884" y="4774123"/>
                </a:cubicBezTo>
                <a:cubicBezTo>
                  <a:pt x="4405361" y="4776517"/>
                  <a:pt x="4694829" y="4755360"/>
                  <a:pt x="4881217" y="4774123"/>
                </a:cubicBezTo>
                <a:cubicBezTo>
                  <a:pt x="5067605" y="4792886"/>
                  <a:pt x="5352098" y="4806116"/>
                  <a:pt x="5710999" y="4774123"/>
                </a:cubicBezTo>
                <a:cubicBezTo>
                  <a:pt x="5905442" y="4789683"/>
                  <a:pt x="6032976" y="4584147"/>
                  <a:pt x="6052008" y="4433114"/>
                </a:cubicBezTo>
                <a:cubicBezTo>
                  <a:pt x="6045781" y="4153686"/>
                  <a:pt x="6030101" y="3991498"/>
                  <a:pt x="6052008" y="3710175"/>
                </a:cubicBezTo>
                <a:cubicBezTo>
                  <a:pt x="6073915" y="3428852"/>
                  <a:pt x="6034428" y="3199142"/>
                  <a:pt x="6052008" y="3028158"/>
                </a:cubicBezTo>
                <a:cubicBezTo>
                  <a:pt x="6069588" y="2857174"/>
                  <a:pt x="6048667" y="2604849"/>
                  <a:pt x="6052008" y="2468904"/>
                </a:cubicBezTo>
                <a:cubicBezTo>
                  <a:pt x="6055349" y="2332959"/>
                  <a:pt x="6059750" y="2059604"/>
                  <a:pt x="6052008" y="1745965"/>
                </a:cubicBezTo>
                <a:cubicBezTo>
                  <a:pt x="6044266" y="1432326"/>
                  <a:pt x="6073329" y="1394903"/>
                  <a:pt x="6052008" y="1186711"/>
                </a:cubicBezTo>
                <a:cubicBezTo>
                  <a:pt x="6030687" y="978519"/>
                  <a:pt x="6056198" y="684769"/>
                  <a:pt x="6052008" y="341009"/>
                </a:cubicBezTo>
                <a:close/>
                <a:moveTo>
                  <a:pt x="341009" y="1364035"/>
                </a:moveTo>
                <a:cubicBezTo>
                  <a:pt x="552748" y="1359510"/>
                  <a:pt x="670630" y="1183590"/>
                  <a:pt x="682018" y="1023026"/>
                </a:cubicBezTo>
                <a:cubicBezTo>
                  <a:pt x="694521" y="914536"/>
                  <a:pt x="614925" y="843160"/>
                  <a:pt x="511514" y="852522"/>
                </a:cubicBezTo>
                <a:cubicBezTo>
                  <a:pt x="411932" y="866572"/>
                  <a:pt x="342894" y="916246"/>
                  <a:pt x="341010" y="1023026"/>
                </a:cubicBezTo>
                <a:cubicBezTo>
                  <a:pt x="338308" y="1137546"/>
                  <a:pt x="336679" y="1247232"/>
                  <a:pt x="341009" y="1364035"/>
                </a:cubicBezTo>
                <a:close/>
              </a:path>
              <a:path w="6052008" h="5456140" fill="darkenLess" stroke="0" extrusionOk="0">
                <a:moveTo>
                  <a:pt x="341009" y="1364035"/>
                </a:moveTo>
                <a:cubicBezTo>
                  <a:pt x="543514" y="1392563"/>
                  <a:pt x="680785" y="1224665"/>
                  <a:pt x="682018" y="1023026"/>
                </a:cubicBezTo>
                <a:cubicBezTo>
                  <a:pt x="679702" y="927327"/>
                  <a:pt x="609227" y="869009"/>
                  <a:pt x="511514" y="852522"/>
                </a:cubicBezTo>
                <a:cubicBezTo>
                  <a:pt x="400715" y="858532"/>
                  <a:pt x="344258" y="935984"/>
                  <a:pt x="341010" y="1023026"/>
                </a:cubicBezTo>
                <a:cubicBezTo>
                  <a:pt x="365966" y="1141778"/>
                  <a:pt x="341342" y="1254605"/>
                  <a:pt x="341009" y="1364035"/>
                </a:cubicBezTo>
                <a:close/>
                <a:moveTo>
                  <a:pt x="5710999" y="682018"/>
                </a:moveTo>
                <a:cubicBezTo>
                  <a:pt x="5901124" y="710924"/>
                  <a:pt x="6044565" y="537472"/>
                  <a:pt x="6052008" y="341009"/>
                </a:cubicBezTo>
                <a:cubicBezTo>
                  <a:pt x="6069338" y="173996"/>
                  <a:pt x="5885232" y="-302"/>
                  <a:pt x="5710999" y="0"/>
                </a:cubicBezTo>
                <a:cubicBezTo>
                  <a:pt x="5500533" y="18312"/>
                  <a:pt x="5362172" y="153977"/>
                  <a:pt x="5369990" y="341009"/>
                </a:cubicBezTo>
                <a:cubicBezTo>
                  <a:pt x="5375651" y="448902"/>
                  <a:pt x="5443306" y="512137"/>
                  <a:pt x="5540494" y="511513"/>
                </a:cubicBezTo>
                <a:cubicBezTo>
                  <a:pt x="5650719" y="508570"/>
                  <a:pt x="5694945" y="444761"/>
                  <a:pt x="5710998" y="341009"/>
                </a:cubicBezTo>
                <a:cubicBezTo>
                  <a:pt x="5718360" y="456049"/>
                  <a:pt x="5713424" y="570098"/>
                  <a:pt x="5710999" y="682018"/>
                </a:cubicBezTo>
                <a:close/>
              </a:path>
              <a:path w="6052008" h="5456140" fill="none" extrusionOk="0">
                <a:moveTo>
                  <a:pt x="0" y="1023026"/>
                </a:moveTo>
                <a:cubicBezTo>
                  <a:pt x="-15519" y="820264"/>
                  <a:pt x="177551" y="685358"/>
                  <a:pt x="341009" y="682017"/>
                </a:cubicBezTo>
                <a:cubicBezTo>
                  <a:pt x="654002" y="653226"/>
                  <a:pt x="703073" y="686950"/>
                  <a:pt x="969632" y="682017"/>
                </a:cubicBezTo>
                <a:cubicBezTo>
                  <a:pt x="1236191" y="677084"/>
                  <a:pt x="1426798" y="689130"/>
                  <a:pt x="1648544" y="682017"/>
                </a:cubicBezTo>
                <a:cubicBezTo>
                  <a:pt x="1870290" y="674904"/>
                  <a:pt x="2077283" y="688681"/>
                  <a:pt x="2327457" y="682017"/>
                </a:cubicBezTo>
                <a:cubicBezTo>
                  <a:pt x="2577631" y="675354"/>
                  <a:pt x="2649627" y="668496"/>
                  <a:pt x="2905790" y="682018"/>
                </a:cubicBezTo>
                <a:cubicBezTo>
                  <a:pt x="3161953" y="695539"/>
                  <a:pt x="3487781" y="714889"/>
                  <a:pt x="3634992" y="682018"/>
                </a:cubicBezTo>
                <a:cubicBezTo>
                  <a:pt x="3782203" y="649147"/>
                  <a:pt x="4057279" y="660597"/>
                  <a:pt x="4263615" y="682018"/>
                </a:cubicBezTo>
                <a:cubicBezTo>
                  <a:pt x="4469951" y="703439"/>
                  <a:pt x="5068418" y="627485"/>
                  <a:pt x="5369991" y="682018"/>
                </a:cubicBezTo>
                <a:cubicBezTo>
                  <a:pt x="5355556" y="536913"/>
                  <a:pt x="5362099" y="473900"/>
                  <a:pt x="5369991" y="341009"/>
                </a:cubicBezTo>
                <a:cubicBezTo>
                  <a:pt x="5328626" y="165946"/>
                  <a:pt x="5507462" y="259"/>
                  <a:pt x="5711000" y="0"/>
                </a:cubicBezTo>
                <a:cubicBezTo>
                  <a:pt x="5916190" y="1002"/>
                  <a:pt x="6070820" y="118865"/>
                  <a:pt x="6052009" y="341009"/>
                </a:cubicBezTo>
                <a:cubicBezTo>
                  <a:pt x="6209449" y="1445661"/>
                  <a:pt x="5970215" y="3046342"/>
                  <a:pt x="6052008" y="4433114"/>
                </a:cubicBezTo>
                <a:cubicBezTo>
                  <a:pt x="6042840" y="4587109"/>
                  <a:pt x="5913957" y="4809011"/>
                  <a:pt x="5710999" y="4774123"/>
                </a:cubicBezTo>
                <a:cubicBezTo>
                  <a:pt x="5539916" y="4774150"/>
                  <a:pt x="5333717" y="4776088"/>
                  <a:pt x="4981797" y="4774123"/>
                </a:cubicBezTo>
                <a:cubicBezTo>
                  <a:pt x="4629877" y="4772158"/>
                  <a:pt x="4466474" y="4808920"/>
                  <a:pt x="4252595" y="4774123"/>
                </a:cubicBezTo>
                <a:cubicBezTo>
                  <a:pt x="4038716" y="4739326"/>
                  <a:pt x="3754406" y="4747807"/>
                  <a:pt x="3573682" y="4774123"/>
                </a:cubicBezTo>
                <a:cubicBezTo>
                  <a:pt x="3392958" y="4800439"/>
                  <a:pt x="3016597" y="4783629"/>
                  <a:pt x="2844480" y="4774123"/>
                </a:cubicBezTo>
                <a:cubicBezTo>
                  <a:pt x="2672363" y="4764617"/>
                  <a:pt x="2383650" y="4782924"/>
                  <a:pt x="2165567" y="4774123"/>
                </a:cubicBezTo>
                <a:cubicBezTo>
                  <a:pt x="1947484" y="4765322"/>
                  <a:pt x="1854654" y="4801743"/>
                  <a:pt x="1587235" y="4774123"/>
                </a:cubicBezTo>
                <a:cubicBezTo>
                  <a:pt x="1319816" y="4746503"/>
                  <a:pt x="879342" y="4736157"/>
                  <a:pt x="682018" y="4774123"/>
                </a:cubicBezTo>
                <a:cubicBezTo>
                  <a:pt x="681312" y="4902840"/>
                  <a:pt x="678588" y="5012159"/>
                  <a:pt x="682018" y="5115131"/>
                </a:cubicBezTo>
                <a:cubicBezTo>
                  <a:pt x="684955" y="5308535"/>
                  <a:pt x="528005" y="5447644"/>
                  <a:pt x="341009" y="5456140"/>
                </a:cubicBezTo>
                <a:cubicBezTo>
                  <a:pt x="155347" y="5430376"/>
                  <a:pt x="8722" y="5287222"/>
                  <a:pt x="0" y="5115131"/>
                </a:cubicBezTo>
                <a:cubicBezTo>
                  <a:pt x="17312" y="4904610"/>
                  <a:pt x="-6537" y="4756919"/>
                  <a:pt x="0" y="4555877"/>
                </a:cubicBezTo>
                <a:cubicBezTo>
                  <a:pt x="6537" y="4354835"/>
                  <a:pt x="20283" y="4017602"/>
                  <a:pt x="0" y="3873859"/>
                </a:cubicBezTo>
                <a:cubicBezTo>
                  <a:pt x="-20283" y="3730116"/>
                  <a:pt x="-3554" y="3445568"/>
                  <a:pt x="0" y="3150921"/>
                </a:cubicBezTo>
                <a:cubicBezTo>
                  <a:pt x="3554" y="2856274"/>
                  <a:pt x="25169" y="2793487"/>
                  <a:pt x="0" y="2468903"/>
                </a:cubicBezTo>
                <a:cubicBezTo>
                  <a:pt x="-25169" y="2144319"/>
                  <a:pt x="20254" y="1976884"/>
                  <a:pt x="0" y="1786886"/>
                </a:cubicBezTo>
                <a:cubicBezTo>
                  <a:pt x="-20254" y="1596888"/>
                  <a:pt x="7690" y="1226920"/>
                  <a:pt x="0" y="1023026"/>
                </a:cubicBezTo>
                <a:close/>
                <a:moveTo>
                  <a:pt x="5369991" y="682018"/>
                </a:moveTo>
                <a:cubicBezTo>
                  <a:pt x="5485909" y="695663"/>
                  <a:pt x="5582049" y="683750"/>
                  <a:pt x="5710999" y="682018"/>
                </a:cubicBezTo>
                <a:cubicBezTo>
                  <a:pt x="5936745" y="678009"/>
                  <a:pt x="6041699" y="532214"/>
                  <a:pt x="6052008" y="341009"/>
                </a:cubicBezTo>
                <a:moveTo>
                  <a:pt x="5710999" y="682018"/>
                </a:moveTo>
                <a:cubicBezTo>
                  <a:pt x="5721429" y="520933"/>
                  <a:pt x="5711803" y="412320"/>
                  <a:pt x="5710999" y="341009"/>
                </a:cubicBezTo>
                <a:cubicBezTo>
                  <a:pt x="5713994" y="442655"/>
                  <a:pt x="5645727" y="493915"/>
                  <a:pt x="5540495" y="511513"/>
                </a:cubicBezTo>
                <a:cubicBezTo>
                  <a:pt x="5448136" y="516288"/>
                  <a:pt x="5353086" y="443403"/>
                  <a:pt x="5369991" y="341009"/>
                </a:cubicBezTo>
                <a:moveTo>
                  <a:pt x="341009" y="1364035"/>
                </a:moveTo>
                <a:cubicBezTo>
                  <a:pt x="329092" y="1249997"/>
                  <a:pt x="334437" y="1126750"/>
                  <a:pt x="341009" y="1023026"/>
                </a:cubicBezTo>
                <a:cubicBezTo>
                  <a:pt x="349600" y="925810"/>
                  <a:pt x="415863" y="833552"/>
                  <a:pt x="511513" y="852522"/>
                </a:cubicBezTo>
                <a:cubicBezTo>
                  <a:pt x="615287" y="863215"/>
                  <a:pt x="692583" y="923276"/>
                  <a:pt x="682017" y="1023026"/>
                </a:cubicBezTo>
                <a:cubicBezTo>
                  <a:pt x="684384" y="1215793"/>
                  <a:pt x="526645" y="1349893"/>
                  <a:pt x="341008" y="1364035"/>
                </a:cubicBezTo>
                <a:cubicBezTo>
                  <a:pt x="144309" y="1361920"/>
                  <a:pt x="-35838" y="1191778"/>
                  <a:pt x="-1" y="1023026"/>
                </a:cubicBezTo>
                <a:moveTo>
                  <a:pt x="682018" y="1023026"/>
                </a:moveTo>
                <a:cubicBezTo>
                  <a:pt x="671776" y="1296564"/>
                  <a:pt x="706776" y="1436961"/>
                  <a:pt x="682018" y="1573187"/>
                </a:cubicBezTo>
                <a:cubicBezTo>
                  <a:pt x="657260" y="1709413"/>
                  <a:pt x="705018" y="1958076"/>
                  <a:pt x="682018" y="2085837"/>
                </a:cubicBezTo>
                <a:cubicBezTo>
                  <a:pt x="659019" y="2213598"/>
                  <a:pt x="704167" y="2590964"/>
                  <a:pt x="682018" y="2786042"/>
                </a:cubicBezTo>
                <a:cubicBezTo>
                  <a:pt x="659869" y="2981121"/>
                  <a:pt x="677277" y="3119836"/>
                  <a:pt x="682018" y="3336202"/>
                </a:cubicBezTo>
                <a:cubicBezTo>
                  <a:pt x="686759" y="3552568"/>
                  <a:pt x="656781" y="3679941"/>
                  <a:pt x="682018" y="3961385"/>
                </a:cubicBezTo>
                <a:cubicBezTo>
                  <a:pt x="707255" y="4242829"/>
                  <a:pt x="690475" y="4528506"/>
                  <a:pt x="682018" y="4774123"/>
                </a:cubicBezTo>
              </a:path>
              <a:path w="6052008" h="5456140" fill="none" stroke="0" extrusionOk="0">
                <a:moveTo>
                  <a:pt x="0" y="1023026"/>
                </a:moveTo>
                <a:cubicBezTo>
                  <a:pt x="-11689" y="851346"/>
                  <a:pt x="184893" y="661060"/>
                  <a:pt x="341009" y="682017"/>
                </a:cubicBezTo>
                <a:cubicBezTo>
                  <a:pt x="452667" y="694797"/>
                  <a:pt x="625325" y="680934"/>
                  <a:pt x="818762" y="682017"/>
                </a:cubicBezTo>
                <a:cubicBezTo>
                  <a:pt x="1012199" y="683100"/>
                  <a:pt x="1237581" y="701251"/>
                  <a:pt x="1547965" y="682017"/>
                </a:cubicBezTo>
                <a:cubicBezTo>
                  <a:pt x="1858349" y="662783"/>
                  <a:pt x="1857207" y="699211"/>
                  <a:pt x="2076008" y="682017"/>
                </a:cubicBezTo>
                <a:cubicBezTo>
                  <a:pt x="2294809" y="664823"/>
                  <a:pt x="2440851" y="684759"/>
                  <a:pt x="2704631" y="682017"/>
                </a:cubicBezTo>
                <a:cubicBezTo>
                  <a:pt x="2968411" y="679276"/>
                  <a:pt x="2989843" y="672609"/>
                  <a:pt x="3182384" y="682018"/>
                </a:cubicBezTo>
                <a:cubicBezTo>
                  <a:pt x="3374925" y="691427"/>
                  <a:pt x="3699551" y="665209"/>
                  <a:pt x="3861296" y="682018"/>
                </a:cubicBezTo>
                <a:cubicBezTo>
                  <a:pt x="4023041" y="698827"/>
                  <a:pt x="4148361" y="666805"/>
                  <a:pt x="4339050" y="682018"/>
                </a:cubicBezTo>
                <a:cubicBezTo>
                  <a:pt x="4529739" y="697231"/>
                  <a:pt x="4921471" y="635063"/>
                  <a:pt x="5369991" y="682018"/>
                </a:cubicBezTo>
                <a:cubicBezTo>
                  <a:pt x="5360090" y="577063"/>
                  <a:pt x="5385463" y="416844"/>
                  <a:pt x="5369991" y="341009"/>
                </a:cubicBezTo>
                <a:cubicBezTo>
                  <a:pt x="5352381" y="185608"/>
                  <a:pt x="5515280" y="4573"/>
                  <a:pt x="5711000" y="0"/>
                </a:cubicBezTo>
                <a:cubicBezTo>
                  <a:pt x="5913950" y="26250"/>
                  <a:pt x="6070175" y="147130"/>
                  <a:pt x="6052009" y="341009"/>
                </a:cubicBezTo>
                <a:cubicBezTo>
                  <a:pt x="6018037" y="1568867"/>
                  <a:pt x="6269614" y="3087027"/>
                  <a:pt x="6052008" y="4433114"/>
                </a:cubicBezTo>
                <a:cubicBezTo>
                  <a:pt x="6054476" y="4657497"/>
                  <a:pt x="5853510" y="4770232"/>
                  <a:pt x="5710999" y="4774123"/>
                </a:cubicBezTo>
                <a:cubicBezTo>
                  <a:pt x="5594299" y="4756879"/>
                  <a:pt x="5320276" y="4783149"/>
                  <a:pt x="5182956" y="4774123"/>
                </a:cubicBezTo>
                <a:cubicBezTo>
                  <a:pt x="5045636" y="4765097"/>
                  <a:pt x="4743193" y="4769685"/>
                  <a:pt x="4504044" y="4774123"/>
                </a:cubicBezTo>
                <a:cubicBezTo>
                  <a:pt x="4264895" y="4778561"/>
                  <a:pt x="4252895" y="4752563"/>
                  <a:pt x="4026290" y="4774123"/>
                </a:cubicBezTo>
                <a:cubicBezTo>
                  <a:pt x="3799685" y="4795683"/>
                  <a:pt x="3719272" y="4773091"/>
                  <a:pt x="3447958" y="4774123"/>
                </a:cubicBezTo>
                <a:cubicBezTo>
                  <a:pt x="3176644" y="4775155"/>
                  <a:pt x="3081680" y="4754449"/>
                  <a:pt x="2869625" y="4774123"/>
                </a:cubicBezTo>
                <a:cubicBezTo>
                  <a:pt x="2657570" y="4793797"/>
                  <a:pt x="2565021" y="4797558"/>
                  <a:pt x="2341582" y="4774123"/>
                </a:cubicBezTo>
                <a:cubicBezTo>
                  <a:pt x="2118143" y="4750688"/>
                  <a:pt x="1794308" y="4764185"/>
                  <a:pt x="1612379" y="4774123"/>
                </a:cubicBezTo>
                <a:cubicBezTo>
                  <a:pt x="1430450" y="4784061"/>
                  <a:pt x="1051388" y="4776341"/>
                  <a:pt x="682018" y="4774123"/>
                </a:cubicBezTo>
                <a:cubicBezTo>
                  <a:pt x="685704" y="4941482"/>
                  <a:pt x="666031" y="5034370"/>
                  <a:pt x="682018" y="5115131"/>
                </a:cubicBezTo>
                <a:cubicBezTo>
                  <a:pt x="700731" y="5339214"/>
                  <a:pt x="496518" y="5424560"/>
                  <a:pt x="341009" y="5456140"/>
                </a:cubicBezTo>
                <a:cubicBezTo>
                  <a:pt x="174109" y="5462620"/>
                  <a:pt x="5273" y="5276564"/>
                  <a:pt x="0" y="5115131"/>
                </a:cubicBezTo>
                <a:cubicBezTo>
                  <a:pt x="-3974" y="4932452"/>
                  <a:pt x="11941" y="4731533"/>
                  <a:pt x="0" y="4514956"/>
                </a:cubicBezTo>
                <a:cubicBezTo>
                  <a:pt x="-11941" y="4298379"/>
                  <a:pt x="641" y="4037431"/>
                  <a:pt x="0" y="3792017"/>
                </a:cubicBezTo>
                <a:cubicBezTo>
                  <a:pt x="-641" y="3546603"/>
                  <a:pt x="-15153" y="3353011"/>
                  <a:pt x="0" y="3232763"/>
                </a:cubicBezTo>
                <a:cubicBezTo>
                  <a:pt x="15153" y="3112515"/>
                  <a:pt x="2376" y="2715599"/>
                  <a:pt x="0" y="2509824"/>
                </a:cubicBezTo>
                <a:cubicBezTo>
                  <a:pt x="-2376" y="2304049"/>
                  <a:pt x="24901" y="1945881"/>
                  <a:pt x="0" y="1745965"/>
                </a:cubicBezTo>
                <a:cubicBezTo>
                  <a:pt x="-24901" y="1546049"/>
                  <a:pt x="9297" y="1238572"/>
                  <a:pt x="0" y="1023026"/>
                </a:cubicBezTo>
                <a:close/>
                <a:moveTo>
                  <a:pt x="5369991" y="682018"/>
                </a:moveTo>
                <a:cubicBezTo>
                  <a:pt x="5450089" y="694412"/>
                  <a:pt x="5621864" y="683382"/>
                  <a:pt x="5710999" y="682018"/>
                </a:cubicBezTo>
                <a:cubicBezTo>
                  <a:pt x="5895058" y="683152"/>
                  <a:pt x="6041564" y="565995"/>
                  <a:pt x="6052008" y="341009"/>
                </a:cubicBezTo>
                <a:moveTo>
                  <a:pt x="5710999" y="682018"/>
                </a:moveTo>
                <a:cubicBezTo>
                  <a:pt x="5701527" y="523982"/>
                  <a:pt x="5697175" y="497393"/>
                  <a:pt x="5710999" y="341009"/>
                </a:cubicBezTo>
                <a:cubicBezTo>
                  <a:pt x="5706003" y="424339"/>
                  <a:pt x="5626806" y="527011"/>
                  <a:pt x="5540495" y="511513"/>
                </a:cubicBezTo>
                <a:cubicBezTo>
                  <a:pt x="5432883" y="503790"/>
                  <a:pt x="5366039" y="429144"/>
                  <a:pt x="5369991" y="341009"/>
                </a:cubicBezTo>
                <a:moveTo>
                  <a:pt x="341009" y="1364035"/>
                </a:moveTo>
                <a:cubicBezTo>
                  <a:pt x="357863" y="1290324"/>
                  <a:pt x="347206" y="1150878"/>
                  <a:pt x="341009" y="1023026"/>
                </a:cubicBezTo>
                <a:cubicBezTo>
                  <a:pt x="347024" y="929143"/>
                  <a:pt x="428445" y="844829"/>
                  <a:pt x="511513" y="852522"/>
                </a:cubicBezTo>
                <a:cubicBezTo>
                  <a:pt x="601215" y="862556"/>
                  <a:pt x="683743" y="939628"/>
                  <a:pt x="682017" y="1023026"/>
                </a:cubicBezTo>
                <a:cubicBezTo>
                  <a:pt x="723331" y="1210642"/>
                  <a:pt x="523116" y="1375271"/>
                  <a:pt x="341008" y="1364035"/>
                </a:cubicBezTo>
                <a:cubicBezTo>
                  <a:pt x="117935" y="1365388"/>
                  <a:pt x="11084" y="1224415"/>
                  <a:pt x="-1" y="1023026"/>
                </a:cubicBezTo>
                <a:moveTo>
                  <a:pt x="682018" y="1023026"/>
                </a:moveTo>
                <a:cubicBezTo>
                  <a:pt x="704701" y="1309920"/>
                  <a:pt x="670864" y="1339442"/>
                  <a:pt x="682018" y="1610698"/>
                </a:cubicBezTo>
                <a:cubicBezTo>
                  <a:pt x="693172" y="1881954"/>
                  <a:pt x="702563" y="1918630"/>
                  <a:pt x="682018" y="2123348"/>
                </a:cubicBezTo>
                <a:cubicBezTo>
                  <a:pt x="661474" y="2328066"/>
                  <a:pt x="656136" y="2552800"/>
                  <a:pt x="682018" y="2673509"/>
                </a:cubicBezTo>
                <a:cubicBezTo>
                  <a:pt x="707900" y="2794218"/>
                  <a:pt x="694752" y="3060483"/>
                  <a:pt x="682018" y="3223670"/>
                </a:cubicBezTo>
                <a:cubicBezTo>
                  <a:pt x="669284" y="3386857"/>
                  <a:pt x="677941" y="3618656"/>
                  <a:pt x="682018" y="3736319"/>
                </a:cubicBezTo>
                <a:cubicBezTo>
                  <a:pt x="686095" y="3853982"/>
                  <a:pt x="695528" y="4392401"/>
                  <a:pt x="682018" y="4774123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Josip Broz Tito (1892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. – 1980</a:t>
            </a:r>
            <a:r>
              <a:rPr lang="hr-HR" b="1" i="0" dirty="0">
                <a:solidFill>
                  <a:schemeClr val="tx1"/>
                </a:solidFill>
                <a:effectLst/>
              </a:rPr>
              <a:t>.)</a:t>
            </a:r>
          </a:p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​Političar, vojskovođa i državnik.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Prvome svjetskom ratu borio se na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Istočnome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bojištu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kao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pripadnik austrougarske vojske.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Dospio </a:t>
            </a:r>
            <a:r>
              <a:rPr lang="hr-HR" b="1" i="0" dirty="0">
                <a:solidFill>
                  <a:schemeClr val="tx1"/>
                </a:solidFill>
                <a:effectLst/>
              </a:rPr>
              <a:t>je u rusko zarobljeništvo i proveo nekoliko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godina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u Rusiji gdje se upoznao s boljševičkim idejama.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b="1" i="0" dirty="0">
                <a:solidFill>
                  <a:schemeClr val="tx1"/>
                </a:solidFill>
                <a:effectLst/>
              </a:rPr>
              <a:t>međuvremenu je osnovano Kraljevstvo SHS u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koje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se vratio 1920. godine. Kao pripadnik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Komunističke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partije Jugoslavije nekoliko je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puta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uhićen i osuđivan na zatvorske kazne.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Od </a:t>
            </a:r>
            <a:r>
              <a:rPr lang="hr-HR" b="1" i="0" dirty="0">
                <a:solidFill>
                  <a:schemeClr val="tx1"/>
                </a:solidFill>
                <a:effectLst/>
              </a:rPr>
              <a:t>1937. godine bio je na čelu KPJ. Za 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vrijeme</a:t>
            </a: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antifašističkog rata bio je vrhovni zapovjednik Narodnooslobodilačke vojske Jugoslavije te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predsjednik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privremene vlade nove Jugoslavije.</a:t>
            </a:r>
          </a:p>
        </p:txBody>
      </p:sp>
    </p:spTree>
    <p:extLst>
      <p:ext uri="{BB962C8B-B14F-4D97-AF65-F5344CB8AC3E}">
        <p14:creationId xmlns:p14="http://schemas.microsoft.com/office/powerpoint/2010/main" xmlns="" val="193930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330" y="2690828"/>
            <a:ext cx="2945670" cy="416717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65988" y="1168924"/>
            <a:ext cx="9869864" cy="5587036"/>
          </a:xfrm>
          <a:custGeom>
            <a:avLst/>
            <a:gdLst>
              <a:gd name="connsiteX0" fmla="*/ 10250446 w 9869864"/>
              <a:gd name="connsiteY0" fmla="*/ 2325604 h 5587036"/>
              <a:gd name="connsiteX1" fmla="*/ 9866355 w 9869864"/>
              <a:gd name="connsiteY1" fmla="*/ 2898849 h 5587036"/>
              <a:gd name="connsiteX2" fmla="*/ 5030906 w 9869864"/>
              <a:gd name="connsiteY2" fmla="*/ 5586508 h 5587036"/>
              <a:gd name="connsiteX3" fmla="*/ 61613 w 9869864"/>
              <a:gd name="connsiteY3" fmla="*/ 3233569 h 5587036"/>
              <a:gd name="connsiteX4" fmla="*/ 4526252 w 9869864"/>
              <a:gd name="connsiteY4" fmla="*/ 9594 h 5587036"/>
              <a:gd name="connsiteX5" fmla="*/ 9576972 w 9869864"/>
              <a:gd name="connsiteY5" fmla="*/ 1845451 h 5587036"/>
              <a:gd name="connsiteX6" fmla="*/ 9927178 w 9869864"/>
              <a:gd name="connsiteY6" fmla="*/ 2095131 h 5587036"/>
              <a:gd name="connsiteX7" fmla="*/ 10250446 w 9869864"/>
              <a:gd name="connsiteY7" fmla="*/ 2325604 h 558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69864" h="5587036" fill="none" extrusionOk="0">
                <a:moveTo>
                  <a:pt x="10250446" y="2325604"/>
                </a:moveTo>
                <a:cubicBezTo>
                  <a:pt x="10091481" y="2623350"/>
                  <a:pt x="10028635" y="2612920"/>
                  <a:pt x="9866355" y="2898849"/>
                </a:cubicBezTo>
                <a:cubicBezTo>
                  <a:pt x="9345592" y="4148535"/>
                  <a:pt x="7744509" y="5564092"/>
                  <a:pt x="5030906" y="5586508"/>
                </a:cubicBezTo>
                <a:cubicBezTo>
                  <a:pt x="2270279" y="5588901"/>
                  <a:pt x="533744" y="4685404"/>
                  <a:pt x="61613" y="3233569"/>
                </a:cubicBezTo>
                <a:cubicBezTo>
                  <a:pt x="-100601" y="1391096"/>
                  <a:pt x="1688413" y="-109611"/>
                  <a:pt x="4526252" y="9594"/>
                </a:cubicBezTo>
                <a:cubicBezTo>
                  <a:pt x="6873165" y="186538"/>
                  <a:pt x="8633990" y="358903"/>
                  <a:pt x="9576972" y="1845451"/>
                </a:cubicBezTo>
                <a:cubicBezTo>
                  <a:pt x="9662807" y="1900164"/>
                  <a:pt x="9807856" y="1984344"/>
                  <a:pt x="9927178" y="2095131"/>
                </a:cubicBezTo>
                <a:cubicBezTo>
                  <a:pt x="10046501" y="2205918"/>
                  <a:pt x="10098539" y="2224533"/>
                  <a:pt x="10250446" y="2325604"/>
                </a:cubicBezTo>
                <a:close/>
              </a:path>
              <a:path w="9869864" h="5587036" stroke="0" extrusionOk="0">
                <a:moveTo>
                  <a:pt x="10250446" y="2325604"/>
                </a:moveTo>
                <a:cubicBezTo>
                  <a:pt x="10097194" y="2542062"/>
                  <a:pt x="10033806" y="2638933"/>
                  <a:pt x="9866355" y="2898849"/>
                </a:cubicBezTo>
                <a:cubicBezTo>
                  <a:pt x="9510113" y="4083917"/>
                  <a:pt x="7313767" y="5237163"/>
                  <a:pt x="5030906" y="5586508"/>
                </a:cubicBezTo>
                <a:cubicBezTo>
                  <a:pt x="2577694" y="5649185"/>
                  <a:pt x="429354" y="4426827"/>
                  <a:pt x="61613" y="3233569"/>
                </a:cubicBezTo>
                <a:cubicBezTo>
                  <a:pt x="-790357" y="1630546"/>
                  <a:pt x="1697418" y="316289"/>
                  <a:pt x="4526252" y="9594"/>
                </a:cubicBezTo>
                <a:cubicBezTo>
                  <a:pt x="6730951" y="236398"/>
                  <a:pt x="8535362" y="763399"/>
                  <a:pt x="9576972" y="1845451"/>
                </a:cubicBezTo>
                <a:cubicBezTo>
                  <a:pt x="9719788" y="1934578"/>
                  <a:pt x="9791018" y="1977892"/>
                  <a:pt x="9900240" y="2075924"/>
                </a:cubicBezTo>
                <a:cubicBezTo>
                  <a:pt x="10009462" y="2173956"/>
                  <a:pt x="10183102" y="2256707"/>
                  <a:pt x="10250446" y="232560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856"/>
                      <a:gd name="adj2" fmla="val -83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Pročitaj tekst </a:t>
            </a:r>
            <a:r>
              <a:rPr lang="hr-HR" sz="2800" b="1" i="1" dirty="0">
                <a:solidFill>
                  <a:schemeClr val="tx1"/>
                </a:solidFill>
              </a:rPr>
              <a:t>Početak oružanog otpora </a:t>
            </a:r>
            <a:endParaRPr lang="hr-HR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(</a:t>
            </a:r>
            <a:r>
              <a:rPr lang="hr-HR" sz="2800" b="1" dirty="0">
                <a:solidFill>
                  <a:schemeClr val="tx1"/>
                </a:solidFill>
              </a:rPr>
              <a:t>U/str. 102 – drugi i treći odjeljak) i odgovori na pitanja u bilježnicu: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Gdje i kada je osnovana prva partizanska postrojba na </a:t>
            </a:r>
            <a:r>
              <a:rPr lang="hr-HR" sz="2000" dirty="0" smtClean="0">
                <a:solidFill>
                  <a:schemeClr val="tx1"/>
                </a:solidFill>
              </a:rPr>
              <a:t>području Jugoslavije</a:t>
            </a:r>
            <a:r>
              <a:rPr lang="hr-HR" sz="2000" dirty="0">
                <a:solidFill>
                  <a:schemeClr val="tx1"/>
                </a:solidFill>
              </a:rPr>
              <a:t>? Kako se naziva?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Što toga datuma i danas obilježavamo?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Što su diverzije?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Tko je vodio akcije hrvatskih partizana? A tko je rukovodio akcijama svih </a:t>
            </a:r>
            <a:r>
              <a:rPr lang="hr-HR" sz="2000" dirty="0" smtClean="0">
                <a:solidFill>
                  <a:schemeClr val="tx1"/>
                </a:solidFill>
              </a:rPr>
              <a:t>partizana</a:t>
            </a:r>
          </a:p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 </a:t>
            </a:r>
            <a:r>
              <a:rPr lang="hr-HR" sz="2000" dirty="0">
                <a:solidFill>
                  <a:schemeClr val="tx1"/>
                </a:solidFill>
              </a:rPr>
              <a:t>na području Jugoslavije?</a:t>
            </a:r>
          </a:p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5. Koji </a:t>
            </a:r>
            <a:r>
              <a:rPr lang="hr-HR" sz="2000" dirty="0">
                <a:solidFill>
                  <a:schemeClr val="tx1"/>
                </a:solidFill>
              </a:rPr>
              <a:t>su bili glavni ciljevi partizanskog pokreta?</a:t>
            </a:r>
          </a:p>
        </p:txBody>
      </p:sp>
    </p:spTree>
    <p:extLst>
      <p:ext uri="{BB962C8B-B14F-4D97-AF65-F5344CB8AC3E}">
        <p14:creationId xmlns:p14="http://schemas.microsoft.com/office/powerpoint/2010/main" xmlns="" val="13573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rgbClr val="F35F5B"/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1. Gdje </a:t>
            </a:r>
            <a:r>
              <a:rPr lang="hr-HR" sz="2000" dirty="0">
                <a:solidFill>
                  <a:schemeClr val="tx1"/>
                </a:solidFill>
              </a:rPr>
              <a:t>i kada je osnovana prva partizanska postrojba na području Jugoslavije? Kako se naziva?</a:t>
            </a:r>
          </a:p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2. Što </a:t>
            </a:r>
            <a:r>
              <a:rPr lang="hr-HR" sz="2000" dirty="0">
                <a:solidFill>
                  <a:schemeClr val="tx1"/>
                </a:solidFill>
              </a:rPr>
              <a:t>toga datuma i danas </a:t>
            </a:r>
            <a:r>
              <a:rPr lang="hr-HR" sz="2000" dirty="0" smtClean="0">
                <a:solidFill>
                  <a:schemeClr val="tx1"/>
                </a:solidFill>
              </a:rPr>
              <a:t>obilježavamo?</a:t>
            </a:r>
          </a:p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3. Što </a:t>
            </a:r>
            <a:r>
              <a:rPr lang="hr-HR" sz="2000" dirty="0">
                <a:solidFill>
                  <a:schemeClr val="tx1"/>
                </a:solidFill>
              </a:rPr>
              <a:t>su diverzije?</a:t>
            </a:r>
          </a:p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4. Tko </a:t>
            </a:r>
            <a:r>
              <a:rPr lang="hr-HR" sz="2000" dirty="0">
                <a:solidFill>
                  <a:schemeClr val="tx1"/>
                </a:solidFill>
              </a:rPr>
              <a:t>je vodio akcije hrvatskih partizana? A tko je rukovodio akcijama svih partizana na području </a:t>
            </a:r>
            <a:r>
              <a:rPr lang="hr-HR" sz="2000" dirty="0" smtClean="0">
                <a:solidFill>
                  <a:schemeClr val="tx1"/>
                </a:solidFill>
              </a:rPr>
              <a:t>Jugoslavije?</a:t>
            </a:r>
          </a:p>
          <a:p>
            <a:pPr marL="457200" lvl="0" indent="-457200" algn="ctr"/>
            <a:r>
              <a:rPr lang="hr-HR" sz="2000" dirty="0" smtClean="0">
                <a:solidFill>
                  <a:schemeClr val="tx1"/>
                </a:solidFill>
              </a:rPr>
              <a:t>5.Koji </a:t>
            </a:r>
            <a:r>
              <a:rPr lang="hr-HR" sz="2000" dirty="0">
                <a:solidFill>
                  <a:schemeClr val="tx1"/>
                </a:solidFill>
              </a:rPr>
              <a:t>su bili glavni ciljevi partizanskog pokreta?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25428490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trelica: prema dolje 1">
            <a:extLst>
              <a:ext uri="{FF2B5EF4-FFF2-40B4-BE49-F238E27FC236}">
                <a16:creationId xmlns:a16="http://schemas.microsoft.com/office/drawing/2014/main" xmlns="" id="{6B8926A7-8AB0-4EE5-8F71-05D8BD3FB60E}"/>
              </a:ext>
            </a:extLst>
          </p:cNvPr>
          <p:cNvSpPr/>
          <p:nvPr/>
        </p:nvSpPr>
        <p:spPr>
          <a:xfrm>
            <a:off x="6702458" y="4765249"/>
            <a:ext cx="612742" cy="631595"/>
          </a:xfrm>
          <a:custGeom>
            <a:avLst/>
            <a:gdLst>
              <a:gd name="connsiteX0" fmla="*/ 0 w 612742"/>
              <a:gd name="connsiteY0" fmla="*/ 325224 h 631595"/>
              <a:gd name="connsiteX1" fmla="*/ 153186 w 612742"/>
              <a:gd name="connsiteY1" fmla="*/ 325224 h 631595"/>
              <a:gd name="connsiteX2" fmla="*/ 153186 w 612742"/>
              <a:gd name="connsiteY2" fmla="*/ 0 h 631595"/>
              <a:gd name="connsiteX3" fmla="*/ 459557 w 612742"/>
              <a:gd name="connsiteY3" fmla="*/ 0 h 631595"/>
              <a:gd name="connsiteX4" fmla="*/ 459557 w 612742"/>
              <a:gd name="connsiteY4" fmla="*/ 325224 h 631595"/>
              <a:gd name="connsiteX5" fmla="*/ 612742 w 612742"/>
              <a:gd name="connsiteY5" fmla="*/ 325224 h 631595"/>
              <a:gd name="connsiteX6" fmla="*/ 306371 w 612742"/>
              <a:gd name="connsiteY6" fmla="*/ 631595 h 631595"/>
              <a:gd name="connsiteX7" fmla="*/ 0 w 612742"/>
              <a:gd name="connsiteY7" fmla="*/ 325224 h 63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742" h="631595" fill="none" extrusionOk="0">
                <a:moveTo>
                  <a:pt x="0" y="325224"/>
                </a:moveTo>
                <a:cubicBezTo>
                  <a:pt x="32245" y="314430"/>
                  <a:pt x="104704" y="331465"/>
                  <a:pt x="153186" y="325224"/>
                </a:cubicBezTo>
                <a:cubicBezTo>
                  <a:pt x="147344" y="176086"/>
                  <a:pt x="154658" y="160517"/>
                  <a:pt x="153186" y="0"/>
                </a:cubicBezTo>
                <a:cubicBezTo>
                  <a:pt x="272105" y="-34707"/>
                  <a:pt x="377112" y="24491"/>
                  <a:pt x="459557" y="0"/>
                </a:cubicBezTo>
                <a:cubicBezTo>
                  <a:pt x="479035" y="98669"/>
                  <a:pt x="444893" y="227789"/>
                  <a:pt x="459557" y="325224"/>
                </a:cubicBezTo>
                <a:cubicBezTo>
                  <a:pt x="531520" y="318285"/>
                  <a:pt x="572410" y="334508"/>
                  <a:pt x="612742" y="325224"/>
                </a:cubicBezTo>
                <a:cubicBezTo>
                  <a:pt x="535342" y="419478"/>
                  <a:pt x="399035" y="533891"/>
                  <a:pt x="306371" y="631595"/>
                </a:cubicBezTo>
                <a:cubicBezTo>
                  <a:pt x="146807" y="519774"/>
                  <a:pt x="153894" y="467539"/>
                  <a:pt x="0" y="325224"/>
                </a:cubicBezTo>
                <a:close/>
              </a:path>
              <a:path w="612742" h="631595" stroke="0" extrusionOk="0">
                <a:moveTo>
                  <a:pt x="0" y="325224"/>
                </a:moveTo>
                <a:cubicBezTo>
                  <a:pt x="32305" y="316380"/>
                  <a:pt x="86025" y="338587"/>
                  <a:pt x="153186" y="325224"/>
                </a:cubicBezTo>
                <a:cubicBezTo>
                  <a:pt x="136023" y="246391"/>
                  <a:pt x="181300" y="89796"/>
                  <a:pt x="153186" y="0"/>
                </a:cubicBezTo>
                <a:cubicBezTo>
                  <a:pt x="298258" y="-31729"/>
                  <a:pt x="339124" y="5993"/>
                  <a:pt x="459557" y="0"/>
                </a:cubicBezTo>
                <a:cubicBezTo>
                  <a:pt x="469166" y="156140"/>
                  <a:pt x="429580" y="190564"/>
                  <a:pt x="459557" y="325224"/>
                </a:cubicBezTo>
                <a:cubicBezTo>
                  <a:pt x="523685" y="308919"/>
                  <a:pt x="565594" y="335390"/>
                  <a:pt x="612742" y="325224"/>
                </a:cubicBezTo>
                <a:cubicBezTo>
                  <a:pt x="536088" y="450214"/>
                  <a:pt x="367728" y="517299"/>
                  <a:pt x="306371" y="631595"/>
                </a:cubicBezTo>
                <a:cubicBezTo>
                  <a:pt x="153147" y="506499"/>
                  <a:pt x="143252" y="458386"/>
                  <a:pt x="0" y="325224"/>
                </a:cubicBezTo>
                <a:close/>
              </a:path>
            </a:pathLst>
          </a:custGeom>
          <a:solidFill>
            <a:srgbClr val="C00000"/>
          </a:solidFill>
          <a:ln w="19050">
            <a:solidFill>
              <a:srgbClr val="700000"/>
            </a:solidFill>
            <a:extLst>
              <a:ext uri="{C807C97D-BFC1-408E-A445-0C87EB9F89A2}">
                <ask:lineSketchStyleProps xmlns:ask="http://schemas.microsoft.com/office/drawing/2018/sketchyshapes" xmlns="" sd="2642059119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105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769</Words>
  <Application>Microsoft Office PowerPoint</Application>
  <PresentationFormat>Custom</PresentationFormat>
  <Paragraphs>208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Elephant</vt:lpstr>
      <vt:lpstr>Calibri</vt:lpstr>
      <vt:lpstr>Times New Roman</vt:lpstr>
      <vt:lpstr>Calibri Light</vt:lpstr>
      <vt:lpstr>Office Theme</vt:lpstr>
      <vt:lpstr>Pokreti otpora: partizanski pokret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50</cp:revision>
  <dcterms:created xsi:type="dcterms:W3CDTF">2021-01-04T08:54:24Z</dcterms:created>
  <dcterms:modified xsi:type="dcterms:W3CDTF">2021-07-01T10:28:50Z</dcterms:modified>
</cp:coreProperties>
</file>